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507" r:id="rId5"/>
  </p:sldMasterIdLst>
  <p:notesMasterIdLst>
    <p:notesMasterId r:id="rId49"/>
  </p:notesMasterIdLst>
  <p:sldIdLst>
    <p:sldId id="400" r:id="rId6"/>
    <p:sldId id="333" r:id="rId7"/>
    <p:sldId id="334" r:id="rId8"/>
    <p:sldId id="335" r:id="rId9"/>
    <p:sldId id="336" r:id="rId10"/>
    <p:sldId id="337" r:id="rId11"/>
    <p:sldId id="357" r:id="rId12"/>
    <p:sldId id="340" r:id="rId13"/>
    <p:sldId id="362" r:id="rId14"/>
    <p:sldId id="344" r:id="rId15"/>
    <p:sldId id="345" r:id="rId16"/>
    <p:sldId id="346" r:id="rId17"/>
    <p:sldId id="341" r:id="rId18"/>
    <p:sldId id="348" r:id="rId19"/>
    <p:sldId id="347" r:id="rId20"/>
    <p:sldId id="366" r:id="rId21"/>
    <p:sldId id="365" r:id="rId22"/>
    <p:sldId id="364" r:id="rId23"/>
    <p:sldId id="376" r:id="rId24"/>
    <p:sldId id="368" r:id="rId25"/>
    <p:sldId id="367" r:id="rId26"/>
    <p:sldId id="354" r:id="rId27"/>
    <p:sldId id="355" r:id="rId28"/>
    <p:sldId id="353" r:id="rId29"/>
    <p:sldId id="369" r:id="rId30"/>
    <p:sldId id="370" r:id="rId31"/>
    <p:sldId id="396" r:id="rId32"/>
    <p:sldId id="397" r:id="rId33"/>
    <p:sldId id="398" r:id="rId34"/>
    <p:sldId id="399" r:id="rId35"/>
    <p:sldId id="371" r:id="rId36"/>
    <p:sldId id="358" r:id="rId37"/>
    <p:sldId id="381" r:id="rId38"/>
    <p:sldId id="383" r:id="rId39"/>
    <p:sldId id="384" r:id="rId40"/>
    <p:sldId id="385" r:id="rId41"/>
    <p:sldId id="386" r:id="rId42"/>
    <p:sldId id="395" r:id="rId43"/>
    <p:sldId id="387" r:id="rId44"/>
    <p:sldId id="393" r:id="rId45"/>
    <p:sldId id="390" r:id="rId46"/>
    <p:sldId id="361" r:id="rId47"/>
    <p:sldId id="389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Intro" id="{EA603908-E985-4EB7-BB6A-BC13EE908BB5}">
          <p14:sldIdLst>
            <p14:sldId id="400"/>
            <p14:sldId id="333"/>
            <p14:sldId id="334"/>
            <p14:sldId id="335"/>
            <p14:sldId id="336"/>
            <p14:sldId id="337"/>
          </p14:sldIdLst>
        </p14:section>
        <p14:section name="Different Types of Social Media" id="{2AFAD19D-2774-445E-A824-0D016DAC46C7}">
          <p14:sldIdLst>
            <p14:sldId id="357"/>
            <p14:sldId id="340"/>
            <p14:sldId id="362"/>
            <p14:sldId id="344"/>
            <p14:sldId id="345"/>
            <p14:sldId id="346"/>
            <p14:sldId id="341"/>
            <p14:sldId id="348"/>
            <p14:sldId id="347"/>
          </p14:sldIdLst>
        </p14:section>
        <p14:section name="Connect Globally &amp; SABP" id="{58235987-4EDD-486E-A41C-5E79BA6B3284}">
          <p14:sldIdLst>
            <p14:sldId id="366"/>
            <p14:sldId id="365"/>
            <p14:sldId id="364"/>
            <p14:sldId id="376"/>
            <p14:sldId id="368"/>
            <p14:sldId id="367"/>
            <p14:sldId id="354"/>
            <p14:sldId id="355"/>
            <p14:sldId id="353"/>
            <p14:sldId id="369"/>
            <p14:sldId id="370"/>
            <p14:sldId id="396"/>
            <p14:sldId id="397"/>
            <p14:sldId id="398"/>
            <p14:sldId id="399"/>
          </p14:sldIdLst>
        </p14:section>
        <p14:section name="Experience Sharing" id="{E0636D30-84AA-4EEA-9695-837D7A9338F2}">
          <p14:sldIdLst>
            <p14:sldId id="371"/>
            <p14:sldId id="358"/>
            <p14:sldId id="381"/>
            <p14:sldId id="383"/>
            <p14:sldId id="384"/>
            <p14:sldId id="385"/>
            <p14:sldId id="386"/>
            <p14:sldId id="395"/>
            <p14:sldId id="387"/>
            <p14:sldId id="393"/>
          </p14:sldIdLst>
        </p14:section>
        <p14:section name="Conclude" id="{3BC8D85A-25B2-4A4F-A2F5-998A0B8878DE}">
          <p14:sldIdLst>
            <p14:sldId id="390"/>
            <p14:sldId id="361"/>
            <p14:sldId id="389"/>
          </p14:sldIdLst>
        </p14:section>
        <p14:section name="Translated Slides / EXTRA" id="{139CC1E2-D12C-45DA-B39B-0A4F79BFBBC3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FFFF"/>
    <a:srgbClr val="EE765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9" autoAdjust="0"/>
    <p:restoredTop sz="94660"/>
  </p:normalViewPr>
  <p:slideViewPr>
    <p:cSldViewPr snapToGrid="0" snapToObjects="1">
      <p:cViewPr>
        <p:scale>
          <a:sx n="60" d="100"/>
          <a:sy n="60" d="100"/>
        </p:scale>
        <p:origin x="-792" y="-22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軟正黑體" panose="020B0604030504040204" pitchFamily="34" charset="-120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軟正黑體" panose="020B0604030504040204" pitchFamily="34" charset="-120"/>
              </a:defRPr>
            </a:lvl1pPr>
          </a:lstStyle>
          <a:p>
            <a:fld id="{261D00F0-0BB4-904A-8473-1E8C5DB2D857}" type="datetimeFigureOut">
              <a:rPr kumimoji="1" lang="zh-TW" altLang="en-US" smtClean="0"/>
              <a:pPr/>
              <a:t>2016/11/11</a:t>
            </a:fld>
            <a:endParaRPr kumimoji="1"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CA" dirty="0" smtClean="0"/>
              <a:t>按一下以編輯母片文字樣式</a:t>
            </a:r>
          </a:p>
          <a:p>
            <a:pPr lvl="1"/>
            <a:r>
              <a:rPr kumimoji="1" lang="zh-TW" altLang="en-CA" dirty="0" smtClean="0"/>
              <a:t>第二層</a:t>
            </a:r>
          </a:p>
          <a:p>
            <a:pPr lvl="2"/>
            <a:r>
              <a:rPr kumimoji="1" lang="zh-TW" altLang="en-CA" dirty="0" smtClean="0"/>
              <a:t>第三層</a:t>
            </a:r>
          </a:p>
          <a:p>
            <a:pPr lvl="3"/>
            <a:r>
              <a:rPr kumimoji="1" lang="zh-TW" altLang="en-CA" dirty="0" smtClean="0"/>
              <a:t>第四層</a:t>
            </a:r>
          </a:p>
          <a:p>
            <a:pPr lvl="4"/>
            <a:r>
              <a:rPr kumimoji="1" lang="zh-TW" altLang="en-CA" dirty="0" smtClean="0"/>
              <a:t>第五層</a:t>
            </a:r>
            <a:endParaRPr kumimoji="1"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軟正黑體" panose="020B0604030504040204" pitchFamily="34" charset="-120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軟正黑體" panose="020B0604030504040204" pitchFamily="34" charset="-120"/>
              </a:defRPr>
            </a:lvl1pPr>
          </a:lstStyle>
          <a:p>
            <a:fld id="{5C95E70E-25B7-E548-B99A-FC93C22BE575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79770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微軟正黑體" panose="020B0604030504040204" pitchFamily="34" charset="-12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b="0" i="0" dirty="0" smtClean="0"/>
              <a:t>一對一行銷重視的是「顧客佔有率」，而大眾行銷尊崇的是「市場佔有率」。市場佔有率是以產品為中心 要把一種產品賣給市場上更多的顧客；顧客佔有率則是以顧客為中心，要把更多的產品賣給同一位顧客。顧客佔有率是指對顧客終身消費總額的佔有率，爭取同一位顧客一生都使用你的產品，甚至發掘顧客一生中各個階段的消費潛能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2F3B0-F1A9-4975-90DB-3C3E55E8F2D4}" type="slidenum">
              <a:rPr lang="zh-TW" altLang="en-US" smtClean="0">
                <a:solidFill>
                  <a:prstClr val="black"/>
                </a:solidFill>
              </a:rPr>
              <a:pPr/>
              <a:t>19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1018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4DFDD-5407-344B-B494-2F1AFD0FCB7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9641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4DFDD-5407-344B-B494-2F1AFD0FCB76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4826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799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9598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64923"/>
            <a:ext cx="12192000" cy="293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49616" y="6564923"/>
            <a:ext cx="3692769" cy="2930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41787" y="6528267"/>
            <a:ext cx="2366043" cy="366454"/>
          </a:xfrm>
          <a:prstGeom prst="rect">
            <a:avLst/>
          </a:prstGeom>
          <a:noFill/>
        </p:spPr>
        <p:txBody>
          <a:bodyPr wrap="square" lIns="108846" tIns="54423" rIns="108846" bIns="54423" rtlCol="0">
            <a:spAutoFit/>
          </a:bodyPr>
          <a:lstStyle/>
          <a:p>
            <a:pPr algn="ctr" defTabSz="544209"/>
            <a:r>
              <a:rPr lang="zh-HK" sz="1600" b="0" i="0" dirty="0" smtClean="0">
                <a:solidFill>
                  <a:srgbClr val="BFBFBF"/>
                </a:solidFill>
                <a:ea typeface="Microsoft YaHei" panose="020B0503020204020204" pitchFamily="34" charset="-122"/>
              </a:rPr>
              <a:t>#MHKLC2016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6492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1" y="0"/>
            <a:ext cx="12192000" cy="6564923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369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64923"/>
            <a:ext cx="12192000" cy="2930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49616" y="6564923"/>
            <a:ext cx="3692769" cy="2930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41787" y="6528267"/>
            <a:ext cx="2366043" cy="366454"/>
          </a:xfrm>
          <a:prstGeom prst="rect">
            <a:avLst/>
          </a:prstGeom>
          <a:noFill/>
        </p:spPr>
        <p:txBody>
          <a:bodyPr wrap="square" lIns="108846" tIns="54423" rIns="108846" bIns="54423" rtlCol="0">
            <a:spAutoFit/>
          </a:bodyPr>
          <a:lstStyle/>
          <a:p>
            <a:pPr algn="ctr" defTabSz="544209"/>
            <a:r>
              <a:rPr lang="zh-HK" sz="1600" b="0" i="0" dirty="0" smtClean="0">
                <a:solidFill>
                  <a:srgbClr val="BFBFBF"/>
                </a:solidFill>
                <a:ea typeface="Microsoft YaHei" panose="020B0503020204020204" pitchFamily="34" charset="-122"/>
              </a:rPr>
              <a:t>#MHKLC2016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922"/>
            <a:ext cx="12192000" cy="655500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6564923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44209"/>
            <a:endParaRPr lang="en-US" sz="21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747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6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EF9E-7434-429A-8B40-331E05BA9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78BD-3621-4113-9FF7-C3A01B821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099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EF9E-7434-429A-8B40-331E05BA9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78BD-3621-4113-9FF7-C3A01B821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1598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79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422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233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03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4831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564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452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EF9E-7434-429A-8B40-331E05BA9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78BD-3621-4113-9FF7-C3A01B821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945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EF9E-7434-429A-8B40-331E05BA9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78BD-3621-4113-9FF7-C3A01B821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6459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987" indent="0">
              <a:buNone/>
              <a:defRPr sz="2667" b="1"/>
            </a:lvl2pPr>
            <a:lvl3pPr marL="1216170" indent="0">
              <a:buNone/>
              <a:defRPr sz="2400" b="1"/>
            </a:lvl3pPr>
            <a:lvl4pPr marL="1824221" indent="0">
              <a:buNone/>
              <a:defRPr sz="2133" b="1"/>
            </a:lvl4pPr>
            <a:lvl5pPr marL="2432338" indent="0">
              <a:buNone/>
              <a:defRPr sz="2133" b="1"/>
            </a:lvl5pPr>
            <a:lvl6pPr marL="3040324" indent="0">
              <a:buNone/>
              <a:defRPr sz="2133" b="1"/>
            </a:lvl6pPr>
            <a:lvl7pPr marL="3648311" indent="0">
              <a:buNone/>
              <a:defRPr sz="2133" b="1"/>
            </a:lvl7pPr>
            <a:lvl8pPr marL="4256448" indent="0">
              <a:buNone/>
              <a:defRPr sz="2133" b="1"/>
            </a:lvl8pPr>
            <a:lvl9pPr marL="4864526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1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987" indent="0">
              <a:buNone/>
              <a:defRPr sz="2667" b="1"/>
            </a:lvl2pPr>
            <a:lvl3pPr marL="1216170" indent="0">
              <a:buNone/>
              <a:defRPr sz="2400" b="1"/>
            </a:lvl3pPr>
            <a:lvl4pPr marL="1824221" indent="0">
              <a:buNone/>
              <a:defRPr sz="2133" b="1"/>
            </a:lvl4pPr>
            <a:lvl5pPr marL="2432338" indent="0">
              <a:buNone/>
              <a:defRPr sz="2133" b="1"/>
            </a:lvl5pPr>
            <a:lvl6pPr marL="3040324" indent="0">
              <a:buNone/>
              <a:defRPr sz="2133" b="1"/>
            </a:lvl6pPr>
            <a:lvl7pPr marL="3648311" indent="0">
              <a:buNone/>
              <a:defRPr sz="2133" b="1"/>
            </a:lvl7pPr>
            <a:lvl8pPr marL="4256448" indent="0">
              <a:buNone/>
              <a:defRPr sz="2133" b="1"/>
            </a:lvl8pPr>
            <a:lvl9pPr marL="4864526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1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EF9E-7434-429A-8B40-331E05BA9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78BD-3621-4113-9FF7-C3A01B821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1473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0382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EF9E-7434-429A-8B40-331E05BA9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78BD-3621-4113-9FF7-C3A01B821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6073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EF9E-7434-429A-8B40-331E05BA9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78BD-3621-4113-9FF7-C3A01B821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6766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9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7987" indent="0">
              <a:buNone/>
              <a:defRPr sz="1600"/>
            </a:lvl2pPr>
            <a:lvl3pPr marL="1216170" indent="0">
              <a:buNone/>
              <a:defRPr sz="1333"/>
            </a:lvl3pPr>
            <a:lvl4pPr marL="1824221" indent="0">
              <a:buNone/>
              <a:defRPr sz="1200"/>
            </a:lvl4pPr>
            <a:lvl5pPr marL="2432338" indent="0">
              <a:buNone/>
              <a:defRPr sz="1200"/>
            </a:lvl5pPr>
            <a:lvl6pPr marL="3040324" indent="0">
              <a:buNone/>
              <a:defRPr sz="1200"/>
            </a:lvl6pPr>
            <a:lvl7pPr marL="3648311" indent="0">
              <a:buNone/>
              <a:defRPr sz="1200"/>
            </a:lvl7pPr>
            <a:lvl8pPr marL="4256448" indent="0">
              <a:buNone/>
              <a:defRPr sz="1200"/>
            </a:lvl8pPr>
            <a:lvl9pPr marL="486452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EF9E-7434-429A-8B40-331E05BA9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78BD-3621-4113-9FF7-C3A01B821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72643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7987" indent="0">
              <a:buNone/>
              <a:defRPr sz="3733"/>
            </a:lvl2pPr>
            <a:lvl3pPr marL="1216170" indent="0">
              <a:buNone/>
              <a:defRPr sz="3200"/>
            </a:lvl3pPr>
            <a:lvl4pPr marL="1824221" indent="0">
              <a:buNone/>
              <a:defRPr sz="2667"/>
            </a:lvl4pPr>
            <a:lvl5pPr marL="2432338" indent="0">
              <a:buNone/>
              <a:defRPr sz="2667"/>
            </a:lvl5pPr>
            <a:lvl6pPr marL="3040324" indent="0">
              <a:buNone/>
              <a:defRPr sz="2667"/>
            </a:lvl6pPr>
            <a:lvl7pPr marL="3648311" indent="0">
              <a:buNone/>
              <a:defRPr sz="2667"/>
            </a:lvl7pPr>
            <a:lvl8pPr marL="4256448" indent="0">
              <a:buNone/>
              <a:defRPr sz="2667"/>
            </a:lvl8pPr>
            <a:lvl9pPr marL="486452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8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7987" indent="0">
              <a:buNone/>
              <a:defRPr sz="1600"/>
            </a:lvl2pPr>
            <a:lvl3pPr marL="1216170" indent="0">
              <a:buNone/>
              <a:defRPr sz="1333"/>
            </a:lvl3pPr>
            <a:lvl4pPr marL="1824221" indent="0">
              <a:buNone/>
              <a:defRPr sz="1200"/>
            </a:lvl4pPr>
            <a:lvl5pPr marL="2432338" indent="0">
              <a:buNone/>
              <a:defRPr sz="1200"/>
            </a:lvl5pPr>
            <a:lvl6pPr marL="3040324" indent="0">
              <a:buNone/>
              <a:defRPr sz="1200"/>
            </a:lvl6pPr>
            <a:lvl7pPr marL="3648311" indent="0">
              <a:buNone/>
              <a:defRPr sz="1200"/>
            </a:lvl7pPr>
            <a:lvl8pPr marL="4256448" indent="0">
              <a:buNone/>
              <a:defRPr sz="1200"/>
            </a:lvl8pPr>
            <a:lvl9pPr marL="486452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EF9E-7434-429A-8B40-331E05BA9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78BD-3621-4113-9FF7-C3A01B821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3792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EF9E-7434-429A-8B40-331E05BA9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78BD-3621-4113-9FF7-C3A01B821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22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EF9E-7434-429A-8B40-331E05BA9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78BD-3621-4113-9FF7-C3A01B821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278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3442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3643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7265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pPr/>
              <a:t>11/11/2016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  <p:sldLayoutId id="2147493468" r:id="rId12"/>
    <p:sldLayoutId id="2147493542" r:id="rId13"/>
    <p:sldLayoutId id="2147493543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240" tIns="45620" rIns="91240" bIns="456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240" tIns="45620" rIns="91240" bIns="456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240" tIns="45620" rIns="91240" bIns="456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170"/>
            <a:fld id="{A342EF9E-7434-429A-8B40-331E05BA96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70"/>
              <a:t>11/11/2016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240" tIns="45620" rIns="91240" bIns="456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240" tIns="45620" rIns="91240" bIns="456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170"/>
            <a:fld id="{0C0178BD-3621-4113-9FF7-C3A01B8211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487695"/>
            <a:ext cx="12192000" cy="381000"/>
            <a:chOff x="0" y="4865771"/>
            <a:chExt cx="9144000" cy="28575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4865771"/>
              <a:ext cx="9144000" cy="2857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70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449192" y="4963115"/>
              <a:ext cx="830177" cy="8999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17" cstate="print">
              <a:biLevel thresh="25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t="1" b="28430"/>
            <a:stretch/>
          </p:blipFill>
          <p:spPr>
            <a:xfrm>
              <a:off x="8381314" y="4957072"/>
              <a:ext cx="643388" cy="112559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8326050" y="4930160"/>
              <a:ext cx="0" cy="16459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80295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08" r:id="rId1"/>
    <p:sldLayoutId id="2147493509" r:id="rId2"/>
    <p:sldLayoutId id="2147493510" r:id="rId3"/>
    <p:sldLayoutId id="2147493511" r:id="rId4"/>
    <p:sldLayoutId id="2147493512" r:id="rId5"/>
    <p:sldLayoutId id="2147493513" r:id="rId6"/>
    <p:sldLayoutId id="2147493514" r:id="rId7"/>
    <p:sldLayoutId id="2147493515" r:id="rId8"/>
    <p:sldLayoutId id="2147493516" r:id="rId9"/>
    <p:sldLayoutId id="2147493517" r:id="rId10"/>
    <p:sldLayoutId id="2147493518" r:id="rId11"/>
    <p:sldLayoutId id="2147493519" r:id="rId12"/>
    <p:sldLayoutId id="2147493520" r:id="rId13"/>
    <p:sldLayoutId id="2147493521" r:id="rId14"/>
  </p:sldLayoutIdLst>
  <p:timing>
    <p:tnLst>
      <p:par>
        <p:cTn id="1" dur="indefinite" restart="never" nodeType="tmRoot"/>
      </p:par>
    </p:tnLst>
  </p:timing>
  <p:txStyles>
    <p:titleStyle>
      <a:lvl1pPr algn="ctr" defTabSz="1216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91" indent="-455991" algn="l" defTabSz="1216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8174" indent="-380057" algn="l" defTabSz="1216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0163" indent="-303992" algn="l" defTabSz="1216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8213" indent="-303992" algn="l" defTabSz="1216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36330" indent="-303992" algn="l" defTabSz="1216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44316" indent="-303992" algn="l" defTabSz="1216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2435" indent="-303992" algn="l" defTabSz="1216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0487" indent="-303992" algn="l" defTabSz="1216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68537" indent="-303992" algn="l" defTabSz="1216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987" algn="l" defTabSz="1216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170" algn="l" defTabSz="1216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1" algn="l" defTabSz="1216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338" algn="l" defTabSz="1216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0324" algn="l" defTabSz="1216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8311" algn="l" defTabSz="1216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6448" algn="l" defTabSz="1216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4526" algn="l" defTabSz="1216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6.jpeg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gi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microsoft.com/office/2007/relationships/hdphoto" Target="NUL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microsoft.com/office/2007/relationships/hdphoto" Target="../media/hdphoto6.wdp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microsoft.com/office/2007/relationships/hdphoto" Target="../media/hdphoto7.wdp"/><Relationship Id="rId9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373"/>
            <a:ext cx="12192000" cy="6858000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813412" y="2596243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高級顧問經理級</a:t>
            </a:r>
          </a:p>
          <a:p>
            <a:pPr algn="ctr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Director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" y="6492059"/>
            <a:ext cx="11952515" cy="37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</a:t>
            </a:r>
            <a:r>
              <a:rPr lang="zh-TW" altLang="en-US" sz="6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港超連鎖™店主的</a:t>
            </a:r>
            <a:r>
              <a:rPr lang="zh-TW" altLang="en-US" sz="6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一般收入，也無意表示任何超連</a:t>
            </a:r>
            <a:r>
              <a:rPr lang="zh-TW" altLang="en-US" sz="6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6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主皆可賺取同等收入。美安香港超連</a:t>
            </a:r>
            <a:r>
              <a:rPr lang="zh-TW" altLang="en-US" sz="6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6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主的成功與否，取決於其在發展事業時的努力、才能與投入程度。</a:t>
            </a:r>
            <a:r>
              <a:rPr lang="en-US" sz="6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6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6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6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, </a:t>
            </a:r>
            <a:r>
              <a:rPr lang="en-US" sz="6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nor </a:t>
            </a:r>
            <a:r>
              <a:rPr lang="en-US" sz="6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are </a:t>
            </a:r>
            <a:r>
              <a:rPr lang="en-US" sz="6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they intended to </a:t>
            </a:r>
            <a:r>
              <a:rPr lang="en-US" sz="3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represent</a:t>
            </a:r>
            <a:r>
              <a:rPr lang="en-US" sz="6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that any given Independent </a:t>
            </a:r>
            <a:r>
              <a:rPr lang="en-US" altLang="zh-TW" sz="6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6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6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6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6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6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earn income in that amount. The success of any Market Hong Kong Independent </a:t>
            </a:r>
            <a:r>
              <a:rPr lang="en-US" altLang="zh-TW" sz="6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6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6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6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6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6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depend upon the amount of hard work, talent, and dedication which he or she devotes to building his or her Market Hong Kong Business.</a:t>
            </a:r>
            <a:endParaRPr lang="en-US" sz="600" dirty="0">
              <a:solidFill>
                <a:srgbClr val="003366"/>
              </a:solidFill>
              <a:ea typeface="Apple LiGothic" pitchFamily="2" charset="-120"/>
              <a:cs typeface="Heiti TC Light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390637" y="1682714"/>
            <a:ext cx="637471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 dirty="0">
                <a:solidFill>
                  <a:srgbClr val="33CCFF"/>
                </a:solidFill>
                <a:ea typeface="華康儷中黑" panose="020B0509000000000000" pitchFamily="49" charset="-120"/>
                <a:cs typeface="Heiti TC Light"/>
              </a:rPr>
              <a:t>Frank Chang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07307" y="5899637"/>
            <a:ext cx="608919" cy="592422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847858" y="4084882"/>
            <a:ext cx="5496502" cy="74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四個佣金週期共賺取</a:t>
            </a:r>
            <a:r>
              <a:rPr lang="en-US" altLang="zh-TW" sz="28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HK$138,000</a:t>
            </a:r>
          </a:p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altLang="zh-TW" sz="28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HK$138,000 in 4 Commission weeks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4172" y="225013"/>
            <a:ext cx="1177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003366"/>
                </a:solidFill>
                <a:ea typeface="Apple LiGothic" pitchFamily="2" charset="-120"/>
              </a:rPr>
              <a:t>利用社交媒體建立購物年金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173" y="871345"/>
            <a:ext cx="11778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3366"/>
                </a:solidFill>
                <a:ea typeface="Apple LiGothic" pitchFamily="2" charset="-120"/>
              </a:rPr>
              <a:t>Building Your Shopping Annuity with Social Media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2746" y="1531483"/>
            <a:ext cx="3017520" cy="376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0880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4088" y="222251"/>
            <a:ext cx="10917936" cy="6375400"/>
          </a:xfrm>
          <a:prstGeom prst="rect">
            <a:avLst/>
          </a:prstGeom>
          <a:solidFill>
            <a:srgbClr val="151F2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604" rIns="91208" bIns="45604" rtlCol="0" anchor="ctr"/>
          <a:lstStyle/>
          <a:p>
            <a:pPr algn="ctr" defTabSz="911745"/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102352" y="1417320"/>
            <a:ext cx="2036321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3712" r="11538" b="9954"/>
          <a:stretch/>
        </p:blipFill>
        <p:spPr>
          <a:xfrm>
            <a:off x="3881553" y="145057"/>
            <a:ext cx="3913931" cy="61754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8433495" y="3801627"/>
            <a:ext cx="214798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8105783" y="2017755"/>
            <a:ext cx="2737379" cy="1582219"/>
            <a:chOff x="6415043" y="1229388"/>
            <a:chExt cx="2271757" cy="118666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415043" y="1229388"/>
              <a:ext cx="1186664" cy="1186664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7452156" y="1618528"/>
              <a:ext cx="1234644" cy="673030"/>
              <a:chOff x="7452156" y="1618528"/>
              <a:chExt cx="1234644" cy="67303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>
              <a:xfrm>
                <a:off x="7466399" y="1618528"/>
                <a:ext cx="1219200" cy="321445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 xmlns="">
                      <a14:imgLayer r:embed="rId9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7452156" y="1989365"/>
                <a:ext cx="1234644" cy="302193"/>
              </a:xfrm>
              <a:prstGeom prst="rect">
                <a:avLst/>
              </a:prstGeom>
            </p:spPr>
          </p:pic>
        </p:grpSp>
      </p:grpSp>
      <p:grpSp>
        <p:nvGrpSpPr>
          <p:cNvPr id="5" name="Group 4"/>
          <p:cNvGrpSpPr/>
          <p:nvPr/>
        </p:nvGrpSpPr>
        <p:grpSpPr>
          <a:xfrm>
            <a:off x="8359473" y="4211129"/>
            <a:ext cx="2613476" cy="1078516"/>
            <a:chOff x="6691215" y="3015766"/>
            <a:chExt cx="1995585" cy="69898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691215" y="3015766"/>
              <a:ext cx="698984" cy="698984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7481843" y="3070871"/>
              <a:ext cx="1204957" cy="557965"/>
              <a:chOff x="7481843" y="3070871"/>
              <a:chExt cx="1204957" cy="55796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 xmlns="">
                      <a14:imgLayer r:embed="rId12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>
              <a:xfrm>
                <a:off x="7481843" y="3070871"/>
                <a:ext cx="1204957" cy="316199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7518162" y="3388691"/>
                <a:ext cx="990600" cy="240145"/>
              </a:xfrm>
              <a:prstGeom prst="rect">
                <a:avLst/>
              </a:prstGeom>
            </p:spPr>
          </p:pic>
        </p:grpSp>
      </p:grpSp>
      <p:sp>
        <p:nvSpPr>
          <p:cNvPr id="8" name="TextBox 7"/>
          <p:cNvSpPr txBox="1"/>
          <p:nvPr/>
        </p:nvSpPr>
        <p:spPr>
          <a:xfrm>
            <a:off x="8346254" y="529298"/>
            <a:ext cx="2626695" cy="646097"/>
          </a:xfrm>
          <a:prstGeom prst="rect">
            <a:avLst/>
          </a:prstGeom>
          <a:noFill/>
        </p:spPr>
        <p:txBody>
          <a:bodyPr wrap="square" lIns="91208" tIns="45604" rIns="91208" bIns="45604" rtlCol="0">
            <a:spAutoFit/>
          </a:bodyPr>
          <a:lstStyle/>
          <a:p>
            <a:pPr defTabSz="911745"/>
            <a:r>
              <a:rPr lang="zh-HK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自拍適用於</a:t>
            </a:r>
          </a:p>
        </p:txBody>
      </p:sp>
      <p:sp>
        <p:nvSpPr>
          <p:cNvPr id="25" name="TextBox 4"/>
          <p:cNvSpPr txBox="1"/>
          <p:nvPr/>
        </p:nvSpPr>
        <p:spPr>
          <a:xfrm>
            <a:off x="1188421" y="1125952"/>
            <a:ext cx="4224230" cy="3046754"/>
          </a:xfrm>
          <a:prstGeom prst="rect">
            <a:avLst/>
          </a:prstGeom>
          <a:noFill/>
        </p:spPr>
        <p:txBody>
          <a:bodyPr wrap="square" lIns="91208" tIns="45604" rIns="91208" bIns="45604" rtlCol="0">
            <a:spAutoFit/>
          </a:bodyPr>
          <a:lstStyle/>
          <a:p>
            <a:pPr defTabSz="911745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了解你的</a:t>
            </a:r>
            <a:endParaRPr lang="en-US" altLang="zh-HK" sz="48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1745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聽眾 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平台</a:t>
            </a:r>
          </a:p>
        </p:txBody>
      </p:sp>
    </p:spTree>
    <p:extLst>
      <p:ext uri="{BB962C8B-B14F-4D97-AF65-F5344CB8AC3E}">
        <p14:creationId xmlns:p14="http://schemas.microsoft.com/office/powerpoint/2010/main" xmlns="" val="223364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0392" y="187033"/>
            <a:ext cx="10689336" cy="6375400"/>
          </a:xfrm>
          <a:prstGeom prst="rect">
            <a:avLst/>
          </a:prstGeom>
          <a:solidFill>
            <a:srgbClr val="151F2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604" rIns="91208" bIns="45604" rtlCol="0" anchor="ctr"/>
          <a:lstStyle/>
          <a:p>
            <a:pPr algn="ctr" defTabSz="911745"/>
            <a:endParaRPr lang="en-US" sz="4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070509" y="1533595"/>
            <a:ext cx="2025353" cy="3825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3712" r="11538" b="9954"/>
          <a:stretch/>
        </p:blipFill>
        <p:spPr>
          <a:xfrm>
            <a:off x="3714798" y="187033"/>
            <a:ext cx="4220117" cy="617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24530" y="3922237"/>
            <a:ext cx="1125139" cy="12723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41103" y="3946761"/>
            <a:ext cx="1058218" cy="1157342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9622751" y="4356278"/>
            <a:ext cx="0" cy="74782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4"/>
          <p:cNvSpPr txBox="1"/>
          <p:nvPr/>
        </p:nvSpPr>
        <p:spPr>
          <a:xfrm>
            <a:off x="8198813" y="741692"/>
            <a:ext cx="3007448" cy="1323205"/>
          </a:xfrm>
          <a:prstGeom prst="rect">
            <a:avLst/>
          </a:prstGeom>
          <a:noFill/>
        </p:spPr>
        <p:txBody>
          <a:bodyPr wrap="square" lIns="91208" tIns="45604" rIns="91208" bIns="45604" rtlCol="0">
            <a:spAutoFit/>
          </a:bodyPr>
          <a:lstStyle/>
          <a:p>
            <a:pPr defTabSz="911745"/>
            <a:r>
              <a:rPr 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假如你喜歡拍攝照片</a:t>
            </a:r>
          </a:p>
        </p:txBody>
      </p:sp>
      <p:sp>
        <p:nvSpPr>
          <p:cNvPr id="13" name="TextBox 4"/>
          <p:cNvSpPr txBox="1"/>
          <p:nvPr/>
        </p:nvSpPr>
        <p:spPr>
          <a:xfrm>
            <a:off x="1188421" y="1125952"/>
            <a:ext cx="4224230" cy="3046754"/>
          </a:xfrm>
          <a:prstGeom prst="rect">
            <a:avLst/>
          </a:prstGeom>
          <a:noFill/>
        </p:spPr>
        <p:txBody>
          <a:bodyPr wrap="square" lIns="91208" tIns="45604" rIns="91208" bIns="45604" rtlCol="0">
            <a:spAutoFit/>
          </a:bodyPr>
          <a:lstStyle/>
          <a:p>
            <a:pPr defTabSz="911745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了解你的</a:t>
            </a:r>
            <a:endParaRPr lang="en-US" altLang="zh-HK" sz="48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1745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聽眾 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平台</a:t>
            </a:r>
          </a:p>
        </p:txBody>
      </p:sp>
    </p:spTree>
    <p:extLst>
      <p:ext uri="{BB962C8B-B14F-4D97-AF65-F5344CB8AC3E}">
        <p14:creationId xmlns:p14="http://schemas.microsoft.com/office/powerpoint/2010/main" xmlns="" val="2758363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7304" y="219480"/>
            <a:ext cx="11137392" cy="6375400"/>
          </a:xfrm>
          <a:prstGeom prst="rect">
            <a:avLst/>
          </a:prstGeom>
          <a:solidFill>
            <a:srgbClr val="151F2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8" tIns="45604" rIns="91208" bIns="45604" rtlCol="0" anchor="ctr"/>
          <a:lstStyle/>
          <a:p>
            <a:pPr algn="ctr" defTabSz="911745"/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901681" y="1559848"/>
            <a:ext cx="1950593" cy="3799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3712" r="11538" b="9954"/>
          <a:stretch/>
        </p:blipFill>
        <p:spPr>
          <a:xfrm>
            <a:off x="3694032" y="201192"/>
            <a:ext cx="3871417" cy="617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10943" y="1578927"/>
            <a:ext cx="4053754" cy="2554311"/>
          </a:xfrm>
          <a:prstGeom prst="rect">
            <a:avLst/>
          </a:prstGeom>
          <a:noFill/>
        </p:spPr>
        <p:txBody>
          <a:bodyPr wrap="square" lIns="91208" tIns="45604" rIns="91208" bIns="45604" rtlCol="0">
            <a:spAutoFit/>
          </a:bodyPr>
          <a:lstStyle/>
          <a:p>
            <a:pPr defTabSz="911745"/>
            <a:r>
              <a:rPr 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確認你的貼文內容是經常</a:t>
            </a:r>
            <a:r>
              <a:rPr lang="zh-TW" altLang="en-US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</a:t>
            </a:r>
            <a:r>
              <a:rPr lang="zh-HK" sz="4000" b="1" i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新的</a:t>
            </a:r>
            <a:r>
              <a:rPr lang="zh-TW" altLang="en-US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並有即時及重要相關的資訊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1188421" y="1125952"/>
            <a:ext cx="4224230" cy="3046754"/>
          </a:xfrm>
          <a:prstGeom prst="rect">
            <a:avLst/>
          </a:prstGeom>
          <a:noFill/>
        </p:spPr>
        <p:txBody>
          <a:bodyPr wrap="square" lIns="91208" tIns="45604" rIns="91208" bIns="45604" rtlCol="0">
            <a:spAutoFit/>
          </a:bodyPr>
          <a:lstStyle/>
          <a:p>
            <a:pPr defTabSz="911745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了解你的</a:t>
            </a:r>
            <a:endParaRPr lang="en-US" altLang="zh-HK" sz="48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1745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聽眾 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平台</a:t>
            </a:r>
          </a:p>
        </p:txBody>
      </p:sp>
    </p:spTree>
    <p:extLst>
      <p:ext uri="{BB962C8B-B14F-4D97-AF65-F5344CB8AC3E}">
        <p14:creationId xmlns:p14="http://schemas.microsoft.com/office/powerpoint/2010/main" xmlns="" val="207147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01925021"/>
              </p:ext>
            </p:extLst>
          </p:nvPr>
        </p:nvGraphicFramePr>
        <p:xfrm>
          <a:off x="0" y="27707"/>
          <a:ext cx="12192000" cy="6830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  <a:gridCol w="2032000"/>
                <a:gridCol w="2032000"/>
                <a:gridCol w="2032000"/>
              </a:tblGrid>
              <a:tr h="1481659">
                <a:tc rowSpan="2">
                  <a:txBody>
                    <a:bodyPr/>
                    <a:lstStyle/>
                    <a:p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HK" sz="1900" b="1" i="0" cap="all" dirty="0" smtClean="0">
                          <a:solidFill>
                            <a:srgbClr val="FFFFFF"/>
                          </a:solidFill>
                          <a:ea typeface="Microsoft YaHei" panose="020B0503020204020204" pitchFamily="34" charset="-122"/>
                        </a:rPr>
                        <a:t>姓名</a:t>
                      </a:r>
                    </a:p>
                  </a:txBody>
                  <a:tcPr marL="121920" marR="121920" marT="54864" marB="54864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54864" marB="54864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54864" marB="5486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54864" marB="54864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54864" marB="5486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54864" marB="54864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421396">
                <a:tc v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900" b="0" i="0" dirty="0" smtClean="0">
                          <a:solidFill>
                            <a:srgbClr val="FFFFFF"/>
                          </a:solidFill>
                          <a:ea typeface="Microsoft YaHei" panose="020B0503020204020204" pitchFamily="34" charset="-122"/>
                        </a:rPr>
                        <a:t>Facebook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900" b="0" i="0" dirty="0" smtClean="0">
                          <a:solidFill>
                            <a:srgbClr val="FFFFFF"/>
                          </a:solidFill>
                          <a:ea typeface="Microsoft YaHei" panose="020B0503020204020204" pitchFamily="34" charset="-122"/>
                        </a:rPr>
                        <a:t>Twitter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900" b="0" i="0" dirty="0" smtClean="0">
                          <a:solidFill>
                            <a:srgbClr val="FFFFFF"/>
                          </a:solidFill>
                          <a:ea typeface="Microsoft YaHei" panose="020B0503020204020204" pitchFamily="34" charset="-122"/>
                        </a:rPr>
                        <a:t>LinkedIn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900" b="0" i="0" dirty="0" smtClean="0">
                          <a:solidFill>
                            <a:srgbClr val="FFFFFF"/>
                          </a:solidFill>
                          <a:ea typeface="Microsoft YaHei" panose="020B0503020204020204" pitchFamily="34" charset="-122"/>
                        </a:rPr>
                        <a:t>Pinterest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sz="1900" b="0" i="0" dirty="0" smtClean="0">
                          <a:solidFill>
                            <a:srgbClr val="FFFFFF"/>
                          </a:solidFill>
                          <a:ea typeface="Microsoft YaHei" panose="020B0503020204020204" pitchFamily="34" charset="-122"/>
                        </a:rPr>
                        <a:t>Google+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1365721">
                <a:tc>
                  <a:txBody>
                    <a:bodyPr/>
                    <a:lstStyle/>
                    <a:p>
                      <a:pPr algn="ctr"/>
                      <a:endParaRPr lang="en-US" sz="2100" cap="all" baseline="0" dirty="0" smtClean="0">
                        <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ln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HK" sz="2100" b="0" i="0" cap="all" dirty="0" smtClean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主要的 </a:t>
                      </a:r>
                    </a:p>
                    <a:p>
                      <a:pPr algn="ctr"/>
                      <a:r>
                        <a:rPr lang="zh-HK" sz="2100" b="0" i="0" cap="all" dirty="0" smtClean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觀眾  </a:t>
                      </a:r>
                    </a:p>
                  </a:txBody>
                  <a:tcPr marL="121920" marR="121920" marT="54864" marB="54864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HK" sz="1900" b="0" i="0" dirty="0" smtClean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所有一般對象  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altLang="zh-HK" sz="1900" b="0" i="0" dirty="0" smtClean="0">
                        <a:solidFill>
                          <a:srgbClr val="000000"/>
                        </a:solidFill>
                        <a:ea typeface="Microsoft YaHei" panose="020B0503020204020204" pitchFamily="34" charset="-122"/>
                      </a:endParaRPr>
                    </a:p>
                    <a:p>
                      <a:pPr algn="ctr"/>
                      <a:r>
                        <a:rPr lang="zh-HK" sz="1900" b="0" i="0" dirty="0" smtClean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年輕人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HK" sz="1900" b="0" i="0" dirty="0" smtClean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商務人士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HK" sz="1900" b="0" i="0" dirty="0" smtClean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女性、美食家  特殊手藝專家  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HK" sz="1900" b="0" i="0" dirty="0" smtClean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男性、學生  軟體工程師  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19621">
                <a:tc>
                  <a:txBody>
                    <a:bodyPr/>
                    <a:lstStyle/>
                    <a:p>
                      <a:pPr algn="ctr"/>
                      <a:endParaRPr lang="en-US" sz="2100" cap="all" baseline="0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HK" sz="2100" b="0" i="0" cap="all" dirty="0" smtClean="0">
                          <a:solidFill>
                            <a:srgbClr val="FFFFFF"/>
                          </a:solidFill>
                          <a:ea typeface="Microsoft YaHei" panose="020B0503020204020204" pitchFamily="34" charset="-122"/>
                        </a:rPr>
                        <a:t>優勢   </a:t>
                      </a:r>
                    </a:p>
                    <a:p>
                      <a:pPr algn="ctr"/>
                      <a:r>
                        <a:rPr lang="zh-HK" sz="2100" b="0" i="0" cap="all" dirty="0" smtClean="0">
                          <a:solidFill>
                            <a:srgbClr val="FFFFFF"/>
                          </a:solidFill>
                          <a:ea typeface="Microsoft YaHei" panose="020B0503020204020204" pitchFamily="34" charset="-122"/>
                        </a:rPr>
                        <a:t>做了什麼</a:t>
                      </a:r>
                    </a:p>
                  </a:txBody>
                  <a:tcPr marL="121920" marR="121920" marT="54864" marB="54864">
                    <a:gradFill flip="none" rotWithShape="1">
                      <a:gsLst>
                        <a:gs pos="0">
                          <a:schemeClr val="accent3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HK" sz="1900" b="0" i="0" dirty="0" smtClean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分享文字、照片、影片、連結  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HK" sz="1900" b="0" i="0" dirty="0" smtClean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分享新聞、文字更新、連結資訊  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HK" sz="1900" b="0" i="0" dirty="0" smtClean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分享新聞、產品資訊、見證  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HK" sz="1900" b="0" i="0" dirty="0" smtClean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張貼照片、影片平面設計圖  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HK" sz="1900" b="0" i="0" dirty="0" smtClean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分享更新的  內容、連結  照片與影片  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41895">
                <a:tc>
                  <a:txBody>
                    <a:bodyPr/>
                    <a:lstStyle/>
                    <a:p>
                      <a:pPr algn="ctr"/>
                      <a:endParaRPr lang="en-US" sz="1500" cap="all" baseline="0" dirty="0" smtClean="0">
                        <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ln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n-US" sz="1500" cap="all" baseline="0" dirty="0" smtClean="0">
                        <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ln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HK" sz="2100" b="0" i="0" cap="all" dirty="0" smtClean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最好的 </a:t>
                      </a:r>
                    </a:p>
                    <a:p>
                      <a:pPr algn="ctr"/>
                      <a:r>
                        <a:rPr lang="zh-HK" sz="2100" b="0" i="0" cap="all" dirty="0" smtClean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做法</a:t>
                      </a:r>
                    </a:p>
                  </a:txBody>
                  <a:tcPr marL="121920" marR="121920" marT="54864" marB="54864"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HK" sz="1900" b="0" i="0" dirty="0" smtClean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分享有趣的內容觸及大量的觀眾  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HK" sz="1900" b="0" i="0" dirty="0" smtClean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分享原創以及  精簡的內容  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HK" sz="1900" b="0" i="0" dirty="0" smtClean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意見領袖  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HK" sz="1900" b="0" i="0" dirty="0" smtClean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分享產品、實戰秘訣、電子書  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zh-HK" sz="1900" b="0" i="0" dirty="0" smtClean="0">
                          <a:solidFill>
                            <a:srgbClr val="000000"/>
                          </a:solidFill>
                          <a:ea typeface="Microsoft YaHei" panose="020B0503020204020204" pitchFamily="34" charset="-122"/>
                        </a:rPr>
                        <a:t>增加你的搜尋能力以及專門技術  </a:t>
                      </a:r>
                    </a:p>
                  </a:txBody>
                  <a:tcPr marL="121920" marR="121920" marT="54864" marB="54864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43929" y="311362"/>
            <a:ext cx="1046203" cy="941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45475" y="386173"/>
            <a:ext cx="851832" cy="766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00225" y="318954"/>
            <a:ext cx="1046203" cy="941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65744" y="358260"/>
            <a:ext cx="851832" cy="766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43269" y="331061"/>
            <a:ext cx="920235" cy="82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844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0" y="190500"/>
            <a:ext cx="9144000" cy="6477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8" tIns="45604" rIns="91208" bIns="45604" rtlCol="0" anchor="ctr"/>
          <a:lstStyle/>
          <a:p>
            <a:pPr algn="ctr" defTabSz="911745"/>
            <a:endParaRPr lang="en-US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35233" y="2148314"/>
            <a:ext cx="2921663" cy="4709887"/>
            <a:chOff x="3361592" y="0"/>
            <a:chExt cx="5468815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3962400" y="580568"/>
              <a:ext cx="3657600" cy="464457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361592" y="0"/>
              <a:ext cx="5468815" cy="68580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769334" y="773897"/>
            <a:ext cx="8800697" cy="561690"/>
          </a:xfrm>
          <a:prstGeom prst="rect">
            <a:avLst/>
          </a:prstGeom>
        </p:spPr>
        <p:txBody>
          <a:bodyPr wrap="square" lIns="68379" tIns="34289" rIns="68379" bIns="34289">
            <a:spAutoFit/>
          </a:bodyPr>
          <a:lstStyle/>
          <a:p>
            <a:pPr algn="ctr" defTabSz="911745"/>
            <a:r>
              <a:rPr lang="zh-HK" sz="3200" b="0" i="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管理Facebook的內容  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108005" y="2265213"/>
            <a:ext cx="1369200" cy="438580"/>
          </a:xfrm>
          <a:prstGeom prst="rect">
            <a:avLst/>
          </a:prstGeom>
        </p:spPr>
        <p:txBody>
          <a:bodyPr wrap="none" lIns="68379" tIns="34289" rIns="68379" bIns="34289">
            <a:spAutoFit/>
          </a:bodyPr>
          <a:lstStyle/>
          <a:p>
            <a:pPr defTabSz="911745"/>
            <a:r>
              <a:rPr lang="zh-HK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分享連結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060922" y="3116373"/>
            <a:ext cx="1369200" cy="438580"/>
          </a:xfrm>
          <a:prstGeom prst="rect">
            <a:avLst/>
          </a:prstGeom>
        </p:spPr>
        <p:txBody>
          <a:bodyPr wrap="none" lIns="68379" tIns="34289" rIns="68379" bIns="34289">
            <a:spAutoFit/>
          </a:bodyPr>
          <a:lstStyle/>
          <a:p>
            <a:pPr defTabSz="911745"/>
            <a:r>
              <a:rPr lang="zh-HK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分享影片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073039" y="4096197"/>
            <a:ext cx="2497997" cy="807911"/>
          </a:xfrm>
          <a:prstGeom prst="rect">
            <a:avLst/>
          </a:prstGeom>
        </p:spPr>
        <p:txBody>
          <a:bodyPr wrap="square" lIns="68379" tIns="34289" rIns="68379" bIns="34289">
            <a:spAutoFit/>
          </a:bodyPr>
          <a:lstStyle/>
          <a:p>
            <a:pPr defTabSz="911745"/>
            <a:r>
              <a:rPr lang="zh-HK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r>
              <a:rPr lang="zh-HK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享朋</a:t>
            </a:r>
            <a:r>
              <a:rPr lang="zh-HK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</a:t>
            </a:r>
            <a:r>
              <a:rPr lang="zh-HK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endParaRPr lang="en-US" altLang="zh-HK" sz="2400" b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1745"/>
            <a:r>
              <a:rPr lang="zh-HK" sz="2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  <a:r>
              <a:rPr lang="zh-HK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消息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455295" y="5322609"/>
            <a:ext cx="1974927" cy="438580"/>
          </a:xfrm>
          <a:prstGeom prst="rect">
            <a:avLst/>
          </a:prstGeom>
        </p:spPr>
        <p:txBody>
          <a:bodyPr wrap="square" lIns="68379" tIns="34289" rIns="68379" bIns="34289">
            <a:spAutoFit/>
          </a:bodyPr>
          <a:lstStyle/>
          <a:p>
            <a:pPr algn="r" defTabSz="911745"/>
            <a:r>
              <a:rPr lang="zh-HK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發問問題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170847" y="2247962"/>
            <a:ext cx="2608283" cy="438580"/>
          </a:xfrm>
          <a:prstGeom prst="rect">
            <a:avLst/>
          </a:prstGeom>
        </p:spPr>
        <p:txBody>
          <a:bodyPr wrap="square" lIns="68379" tIns="34289" rIns="68379" bIns="34289">
            <a:spAutoFit/>
          </a:bodyPr>
          <a:lstStyle/>
          <a:p>
            <a:pPr defTabSz="911745"/>
            <a:r>
              <a:rPr lang="zh-HK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生活體驗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170848" y="3126227"/>
            <a:ext cx="2608283" cy="807911"/>
          </a:xfrm>
          <a:prstGeom prst="rect">
            <a:avLst/>
          </a:prstGeom>
        </p:spPr>
        <p:txBody>
          <a:bodyPr wrap="square" lIns="68379" tIns="34289" rIns="68379" bIns="34289">
            <a:spAutoFit/>
          </a:bodyPr>
          <a:lstStyle/>
          <a:p>
            <a:pPr defTabSz="911745"/>
            <a:r>
              <a:rPr lang="zh-HK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使用前/使用後對比圖 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170824" y="4214614"/>
            <a:ext cx="2497176" cy="1546575"/>
          </a:xfrm>
          <a:prstGeom prst="rect">
            <a:avLst/>
          </a:prstGeom>
        </p:spPr>
        <p:txBody>
          <a:bodyPr wrap="square" lIns="68379" tIns="34289" rIns="68379" bIns="34289">
            <a:spAutoFit/>
          </a:bodyPr>
          <a:lstStyle/>
          <a:p>
            <a:pPr defTabSz="911745"/>
            <a:r>
              <a:rPr lang="zh-HK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怎麼做：</a:t>
            </a:r>
            <a: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訓練課程，如何成為一名企業家等等</a:t>
            </a:r>
            <a:r>
              <a:rPr lang="zh-HK" sz="1600" b="0" i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grpSp>
        <p:nvGrpSpPr>
          <p:cNvPr id="110" name="Group 109"/>
          <p:cNvGrpSpPr/>
          <p:nvPr/>
        </p:nvGrpSpPr>
        <p:grpSpPr>
          <a:xfrm>
            <a:off x="3842659" y="2148128"/>
            <a:ext cx="663285" cy="725715"/>
            <a:chOff x="3091543" y="2148114"/>
            <a:chExt cx="725714" cy="725715"/>
          </a:xfrm>
        </p:grpSpPr>
        <p:sp>
          <p:nvSpPr>
            <p:cNvPr id="45" name="Oval 44"/>
            <p:cNvSpPr/>
            <p:nvPr/>
          </p:nvSpPr>
          <p:spPr>
            <a:xfrm>
              <a:off x="3091543" y="2148114"/>
              <a:ext cx="725714" cy="7257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45"/>
              <a:endParaRPr 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endParaRPr>
            </a:p>
          </p:txBody>
        </p:sp>
        <p:grpSp>
          <p:nvGrpSpPr>
            <p:cNvPr id="60" name="Group 4"/>
            <p:cNvGrpSpPr>
              <a:grpSpLocks noChangeAspect="1"/>
            </p:cNvGrpSpPr>
            <p:nvPr/>
          </p:nvGrpSpPr>
          <p:grpSpPr bwMode="auto">
            <a:xfrm>
              <a:off x="3289971" y="2377405"/>
              <a:ext cx="328858" cy="267132"/>
              <a:chOff x="744" y="479"/>
              <a:chExt cx="634" cy="515"/>
            </a:xfrm>
            <a:solidFill>
              <a:srgbClr val="3B5997"/>
            </a:solidFill>
          </p:grpSpPr>
          <p:sp>
            <p:nvSpPr>
              <p:cNvPr id="63" name="Freeform 6"/>
              <p:cNvSpPr>
                <a:spLocks/>
              </p:cNvSpPr>
              <p:nvPr/>
            </p:nvSpPr>
            <p:spPr bwMode="auto">
              <a:xfrm>
                <a:off x="1077" y="479"/>
                <a:ext cx="301" cy="515"/>
              </a:xfrm>
              <a:custGeom>
                <a:avLst/>
                <a:gdLst>
                  <a:gd name="T0" fmla="*/ 620 w 1808"/>
                  <a:gd name="T1" fmla="*/ 5 h 3089"/>
                  <a:gd name="T2" fmla="*/ 773 w 1808"/>
                  <a:gd name="T3" fmla="*/ 39 h 3089"/>
                  <a:gd name="T4" fmla="*/ 924 w 1808"/>
                  <a:gd name="T5" fmla="*/ 103 h 3089"/>
                  <a:gd name="T6" fmla="*/ 1070 w 1808"/>
                  <a:gd name="T7" fmla="*/ 197 h 3089"/>
                  <a:gd name="T8" fmla="*/ 1208 w 1808"/>
                  <a:gd name="T9" fmla="*/ 318 h 3089"/>
                  <a:gd name="T10" fmla="*/ 1339 w 1808"/>
                  <a:gd name="T11" fmla="*/ 464 h 3089"/>
                  <a:gd name="T12" fmla="*/ 1458 w 1808"/>
                  <a:gd name="T13" fmla="*/ 631 h 3089"/>
                  <a:gd name="T14" fmla="*/ 1565 w 1808"/>
                  <a:gd name="T15" fmla="*/ 819 h 3089"/>
                  <a:gd name="T16" fmla="*/ 1656 w 1808"/>
                  <a:gd name="T17" fmla="*/ 1025 h 3089"/>
                  <a:gd name="T18" fmla="*/ 1729 w 1808"/>
                  <a:gd name="T19" fmla="*/ 1245 h 3089"/>
                  <a:gd name="T20" fmla="*/ 1776 w 1808"/>
                  <a:gd name="T21" fmla="*/ 1449 h 3089"/>
                  <a:gd name="T22" fmla="*/ 1803 w 1808"/>
                  <a:gd name="T23" fmla="*/ 1658 h 3089"/>
                  <a:gd name="T24" fmla="*/ 1808 w 1808"/>
                  <a:gd name="T25" fmla="*/ 1864 h 3089"/>
                  <a:gd name="T26" fmla="*/ 1794 w 1808"/>
                  <a:gd name="T27" fmla="*/ 2066 h 3089"/>
                  <a:gd name="T28" fmla="*/ 1761 w 1808"/>
                  <a:gd name="T29" fmla="*/ 2261 h 3089"/>
                  <a:gd name="T30" fmla="*/ 1708 w 1808"/>
                  <a:gd name="T31" fmla="*/ 2436 h 3089"/>
                  <a:gd name="T32" fmla="*/ 1642 w 1808"/>
                  <a:gd name="T33" fmla="*/ 2589 h 3089"/>
                  <a:gd name="T34" fmla="*/ 1559 w 1808"/>
                  <a:gd name="T35" fmla="*/ 2724 h 3089"/>
                  <a:gd name="T36" fmla="*/ 1463 w 1808"/>
                  <a:gd name="T37" fmla="*/ 2839 h 3089"/>
                  <a:gd name="T38" fmla="*/ 1352 w 1808"/>
                  <a:gd name="T39" fmla="*/ 2933 h 3089"/>
                  <a:gd name="T40" fmla="*/ 1230 w 1808"/>
                  <a:gd name="T41" fmla="*/ 3007 h 3089"/>
                  <a:gd name="T42" fmla="*/ 1096 w 1808"/>
                  <a:gd name="T43" fmla="*/ 3058 h 3089"/>
                  <a:gd name="T44" fmla="*/ 941 w 1808"/>
                  <a:gd name="T45" fmla="*/ 3086 h 3089"/>
                  <a:gd name="T46" fmla="*/ 787 w 1808"/>
                  <a:gd name="T47" fmla="*/ 3086 h 3089"/>
                  <a:gd name="T48" fmla="*/ 639 w 1808"/>
                  <a:gd name="T49" fmla="*/ 3059 h 3089"/>
                  <a:gd name="T50" fmla="*/ 500 w 1808"/>
                  <a:gd name="T51" fmla="*/ 3009 h 3089"/>
                  <a:gd name="T52" fmla="*/ 372 w 1808"/>
                  <a:gd name="T53" fmla="*/ 2936 h 3089"/>
                  <a:gd name="T54" fmla="*/ 258 w 1808"/>
                  <a:gd name="T55" fmla="*/ 2841 h 3089"/>
                  <a:gd name="T56" fmla="*/ 163 w 1808"/>
                  <a:gd name="T57" fmla="*/ 2730 h 3089"/>
                  <a:gd name="T58" fmla="*/ 87 w 1808"/>
                  <a:gd name="T59" fmla="*/ 2602 h 3089"/>
                  <a:gd name="T60" fmla="*/ 33 w 1808"/>
                  <a:gd name="T61" fmla="*/ 2461 h 3089"/>
                  <a:gd name="T62" fmla="*/ 5 w 1808"/>
                  <a:gd name="T63" fmla="*/ 2316 h 3089"/>
                  <a:gd name="T64" fmla="*/ 3 w 1808"/>
                  <a:gd name="T65" fmla="*/ 2173 h 3089"/>
                  <a:gd name="T66" fmla="*/ 24 w 1808"/>
                  <a:gd name="T67" fmla="*/ 2034 h 3089"/>
                  <a:gd name="T68" fmla="*/ 66 w 1808"/>
                  <a:gd name="T69" fmla="*/ 1901 h 3089"/>
                  <a:gd name="T70" fmla="*/ 130 w 1808"/>
                  <a:gd name="T71" fmla="*/ 1776 h 3089"/>
                  <a:gd name="T72" fmla="*/ 213 w 1808"/>
                  <a:gd name="T73" fmla="*/ 1665 h 3089"/>
                  <a:gd name="T74" fmla="*/ 312 w 1808"/>
                  <a:gd name="T75" fmla="*/ 1567 h 3089"/>
                  <a:gd name="T76" fmla="*/ 429 w 1808"/>
                  <a:gd name="T77" fmla="*/ 1485 h 3089"/>
                  <a:gd name="T78" fmla="*/ 561 w 1808"/>
                  <a:gd name="T79" fmla="*/ 1423 h 3089"/>
                  <a:gd name="T80" fmla="*/ 700 w 1808"/>
                  <a:gd name="T81" fmla="*/ 1384 h 3089"/>
                  <a:gd name="T82" fmla="*/ 840 w 1808"/>
                  <a:gd name="T83" fmla="*/ 1369 h 3089"/>
                  <a:gd name="T84" fmla="*/ 980 w 1808"/>
                  <a:gd name="T85" fmla="*/ 1377 h 3089"/>
                  <a:gd name="T86" fmla="*/ 1116 w 1808"/>
                  <a:gd name="T87" fmla="*/ 1406 h 3089"/>
                  <a:gd name="T88" fmla="*/ 1247 w 1808"/>
                  <a:gd name="T89" fmla="*/ 1458 h 3089"/>
                  <a:gd name="T90" fmla="*/ 1198 w 1808"/>
                  <a:gd name="T91" fmla="*/ 1288 h 3089"/>
                  <a:gd name="T92" fmla="*/ 1133 w 1808"/>
                  <a:gd name="T93" fmla="*/ 1113 h 3089"/>
                  <a:gd name="T94" fmla="*/ 1058 w 1808"/>
                  <a:gd name="T95" fmla="*/ 962 h 3089"/>
                  <a:gd name="T96" fmla="*/ 977 w 1808"/>
                  <a:gd name="T97" fmla="*/ 834 h 3089"/>
                  <a:gd name="T98" fmla="*/ 895 w 1808"/>
                  <a:gd name="T99" fmla="*/ 728 h 3089"/>
                  <a:gd name="T100" fmla="*/ 810 w 1808"/>
                  <a:gd name="T101" fmla="*/ 644 h 3089"/>
                  <a:gd name="T102" fmla="*/ 730 w 1808"/>
                  <a:gd name="T103" fmla="*/ 582 h 3089"/>
                  <a:gd name="T104" fmla="*/ 653 w 1808"/>
                  <a:gd name="T105" fmla="*/ 542 h 3089"/>
                  <a:gd name="T106" fmla="*/ 583 w 1808"/>
                  <a:gd name="T107" fmla="*/ 521 h 3089"/>
                  <a:gd name="T108" fmla="*/ 544 w 1808"/>
                  <a:gd name="T109" fmla="*/ 518 h 3089"/>
                  <a:gd name="T110" fmla="*/ 505 w 1808"/>
                  <a:gd name="T111" fmla="*/ 510 h 3089"/>
                  <a:gd name="T112" fmla="*/ 475 w 1808"/>
                  <a:gd name="T113" fmla="*/ 482 h 3089"/>
                  <a:gd name="T114" fmla="*/ 367 w 1808"/>
                  <a:gd name="T115" fmla="*/ 106 h 3089"/>
                  <a:gd name="T116" fmla="*/ 367 w 1808"/>
                  <a:gd name="T117" fmla="*/ 64 h 3089"/>
                  <a:gd name="T118" fmla="*/ 389 w 1808"/>
                  <a:gd name="T119" fmla="*/ 28 h 3089"/>
                  <a:gd name="T120" fmla="*/ 428 w 1808"/>
                  <a:gd name="T121" fmla="*/ 11 h 3089"/>
                  <a:gd name="T122" fmla="*/ 543 w 1808"/>
                  <a:gd name="T123" fmla="*/ 0 h 3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08" h="3089">
                    <a:moveTo>
                      <a:pt x="543" y="0"/>
                    </a:moveTo>
                    <a:lnTo>
                      <a:pt x="620" y="5"/>
                    </a:lnTo>
                    <a:lnTo>
                      <a:pt x="696" y="18"/>
                    </a:lnTo>
                    <a:lnTo>
                      <a:pt x="773" y="39"/>
                    </a:lnTo>
                    <a:lnTo>
                      <a:pt x="849" y="67"/>
                    </a:lnTo>
                    <a:lnTo>
                      <a:pt x="924" y="103"/>
                    </a:lnTo>
                    <a:lnTo>
                      <a:pt x="997" y="147"/>
                    </a:lnTo>
                    <a:lnTo>
                      <a:pt x="1070" y="197"/>
                    </a:lnTo>
                    <a:lnTo>
                      <a:pt x="1140" y="254"/>
                    </a:lnTo>
                    <a:lnTo>
                      <a:pt x="1208" y="318"/>
                    </a:lnTo>
                    <a:lnTo>
                      <a:pt x="1275" y="388"/>
                    </a:lnTo>
                    <a:lnTo>
                      <a:pt x="1339" y="464"/>
                    </a:lnTo>
                    <a:lnTo>
                      <a:pt x="1400" y="545"/>
                    </a:lnTo>
                    <a:lnTo>
                      <a:pt x="1458" y="631"/>
                    </a:lnTo>
                    <a:lnTo>
                      <a:pt x="1513" y="723"/>
                    </a:lnTo>
                    <a:lnTo>
                      <a:pt x="1565" y="819"/>
                    </a:lnTo>
                    <a:lnTo>
                      <a:pt x="1612" y="920"/>
                    </a:lnTo>
                    <a:lnTo>
                      <a:pt x="1656" y="1025"/>
                    </a:lnTo>
                    <a:lnTo>
                      <a:pt x="1695" y="1133"/>
                    </a:lnTo>
                    <a:lnTo>
                      <a:pt x="1729" y="1245"/>
                    </a:lnTo>
                    <a:lnTo>
                      <a:pt x="1755" y="1347"/>
                    </a:lnTo>
                    <a:lnTo>
                      <a:pt x="1776" y="1449"/>
                    </a:lnTo>
                    <a:lnTo>
                      <a:pt x="1791" y="1553"/>
                    </a:lnTo>
                    <a:lnTo>
                      <a:pt x="1803" y="1658"/>
                    </a:lnTo>
                    <a:lnTo>
                      <a:pt x="1808" y="1761"/>
                    </a:lnTo>
                    <a:lnTo>
                      <a:pt x="1808" y="1864"/>
                    </a:lnTo>
                    <a:lnTo>
                      <a:pt x="1804" y="1966"/>
                    </a:lnTo>
                    <a:lnTo>
                      <a:pt x="1794" y="2066"/>
                    </a:lnTo>
                    <a:lnTo>
                      <a:pt x="1780" y="2164"/>
                    </a:lnTo>
                    <a:lnTo>
                      <a:pt x="1761" y="2261"/>
                    </a:lnTo>
                    <a:lnTo>
                      <a:pt x="1736" y="2353"/>
                    </a:lnTo>
                    <a:lnTo>
                      <a:pt x="1708" y="2436"/>
                    </a:lnTo>
                    <a:lnTo>
                      <a:pt x="1677" y="2516"/>
                    </a:lnTo>
                    <a:lnTo>
                      <a:pt x="1642" y="2589"/>
                    </a:lnTo>
                    <a:lnTo>
                      <a:pt x="1602" y="2659"/>
                    </a:lnTo>
                    <a:lnTo>
                      <a:pt x="1559" y="2724"/>
                    </a:lnTo>
                    <a:lnTo>
                      <a:pt x="1512" y="2784"/>
                    </a:lnTo>
                    <a:lnTo>
                      <a:pt x="1463" y="2839"/>
                    </a:lnTo>
                    <a:lnTo>
                      <a:pt x="1409" y="2889"/>
                    </a:lnTo>
                    <a:lnTo>
                      <a:pt x="1352" y="2933"/>
                    </a:lnTo>
                    <a:lnTo>
                      <a:pt x="1293" y="2973"/>
                    </a:lnTo>
                    <a:lnTo>
                      <a:pt x="1230" y="3007"/>
                    </a:lnTo>
                    <a:lnTo>
                      <a:pt x="1164" y="3035"/>
                    </a:lnTo>
                    <a:lnTo>
                      <a:pt x="1096" y="3058"/>
                    </a:lnTo>
                    <a:lnTo>
                      <a:pt x="1019" y="3075"/>
                    </a:lnTo>
                    <a:lnTo>
                      <a:pt x="941" y="3086"/>
                    </a:lnTo>
                    <a:lnTo>
                      <a:pt x="863" y="3089"/>
                    </a:lnTo>
                    <a:lnTo>
                      <a:pt x="787" y="3086"/>
                    </a:lnTo>
                    <a:lnTo>
                      <a:pt x="712" y="3075"/>
                    </a:lnTo>
                    <a:lnTo>
                      <a:pt x="639" y="3059"/>
                    </a:lnTo>
                    <a:lnTo>
                      <a:pt x="568" y="3037"/>
                    </a:lnTo>
                    <a:lnTo>
                      <a:pt x="500" y="3009"/>
                    </a:lnTo>
                    <a:lnTo>
                      <a:pt x="435" y="2974"/>
                    </a:lnTo>
                    <a:lnTo>
                      <a:pt x="372" y="2936"/>
                    </a:lnTo>
                    <a:lnTo>
                      <a:pt x="313" y="2890"/>
                    </a:lnTo>
                    <a:lnTo>
                      <a:pt x="258" y="2841"/>
                    </a:lnTo>
                    <a:lnTo>
                      <a:pt x="208" y="2788"/>
                    </a:lnTo>
                    <a:lnTo>
                      <a:pt x="163" y="2730"/>
                    </a:lnTo>
                    <a:lnTo>
                      <a:pt x="122" y="2668"/>
                    </a:lnTo>
                    <a:lnTo>
                      <a:pt x="87" y="2602"/>
                    </a:lnTo>
                    <a:lnTo>
                      <a:pt x="56" y="2533"/>
                    </a:lnTo>
                    <a:lnTo>
                      <a:pt x="33" y="2461"/>
                    </a:lnTo>
                    <a:lnTo>
                      <a:pt x="16" y="2389"/>
                    </a:lnTo>
                    <a:lnTo>
                      <a:pt x="5" y="2316"/>
                    </a:lnTo>
                    <a:lnTo>
                      <a:pt x="0" y="2244"/>
                    </a:lnTo>
                    <a:lnTo>
                      <a:pt x="3" y="2173"/>
                    </a:lnTo>
                    <a:lnTo>
                      <a:pt x="10" y="2102"/>
                    </a:lnTo>
                    <a:lnTo>
                      <a:pt x="24" y="2034"/>
                    </a:lnTo>
                    <a:lnTo>
                      <a:pt x="42" y="1966"/>
                    </a:lnTo>
                    <a:lnTo>
                      <a:pt x="66" y="1901"/>
                    </a:lnTo>
                    <a:lnTo>
                      <a:pt x="95" y="1837"/>
                    </a:lnTo>
                    <a:lnTo>
                      <a:pt x="130" y="1776"/>
                    </a:lnTo>
                    <a:lnTo>
                      <a:pt x="168" y="1719"/>
                    </a:lnTo>
                    <a:lnTo>
                      <a:pt x="213" y="1665"/>
                    </a:lnTo>
                    <a:lnTo>
                      <a:pt x="261" y="1614"/>
                    </a:lnTo>
                    <a:lnTo>
                      <a:pt x="312" y="1567"/>
                    </a:lnTo>
                    <a:lnTo>
                      <a:pt x="369" y="1524"/>
                    </a:lnTo>
                    <a:lnTo>
                      <a:pt x="429" y="1485"/>
                    </a:lnTo>
                    <a:lnTo>
                      <a:pt x="493" y="1452"/>
                    </a:lnTo>
                    <a:lnTo>
                      <a:pt x="561" y="1423"/>
                    </a:lnTo>
                    <a:lnTo>
                      <a:pt x="631" y="1399"/>
                    </a:lnTo>
                    <a:lnTo>
                      <a:pt x="700" y="1384"/>
                    </a:lnTo>
                    <a:lnTo>
                      <a:pt x="770" y="1374"/>
                    </a:lnTo>
                    <a:lnTo>
                      <a:pt x="840" y="1369"/>
                    </a:lnTo>
                    <a:lnTo>
                      <a:pt x="910" y="1370"/>
                    </a:lnTo>
                    <a:lnTo>
                      <a:pt x="980" y="1377"/>
                    </a:lnTo>
                    <a:lnTo>
                      <a:pt x="1049" y="1389"/>
                    </a:lnTo>
                    <a:lnTo>
                      <a:pt x="1116" y="1406"/>
                    </a:lnTo>
                    <a:lnTo>
                      <a:pt x="1183" y="1430"/>
                    </a:lnTo>
                    <a:lnTo>
                      <a:pt x="1247" y="1458"/>
                    </a:lnTo>
                    <a:lnTo>
                      <a:pt x="1228" y="1384"/>
                    </a:lnTo>
                    <a:lnTo>
                      <a:pt x="1198" y="1288"/>
                    </a:lnTo>
                    <a:lnTo>
                      <a:pt x="1166" y="1198"/>
                    </a:lnTo>
                    <a:lnTo>
                      <a:pt x="1133" y="1113"/>
                    </a:lnTo>
                    <a:lnTo>
                      <a:pt x="1095" y="1034"/>
                    </a:lnTo>
                    <a:lnTo>
                      <a:pt x="1058" y="962"/>
                    </a:lnTo>
                    <a:lnTo>
                      <a:pt x="1018" y="894"/>
                    </a:lnTo>
                    <a:lnTo>
                      <a:pt x="977" y="834"/>
                    </a:lnTo>
                    <a:lnTo>
                      <a:pt x="937" y="778"/>
                    </a:lnTo>
                    <a:lnTo>
                      <a:pt x="895" y="728"/>
                    </a:lnTo>
                    <a:lnTo>
                      <a:pt x="852" y="684"/>
                    </a:lnTo>
                    <a:lnTo>
                      <a:pt x="810" y="644"/>
                    </a:lnTo>
                    <a:lnTo>
                      <a:pt x="770" y="610"/>
                    </a:lnTo>
                    <a:lnTo>
                      <a:pt x="730" y="582"/>
                    </a:lnTo>
                    <a:lnTo>
                      <a:pt x="690" y="559"/>
                    </a:lnTo>
                    <a:lnTo>
                      <a:pt x="653" y="542"/>
                    </a:lnTo>
                    <a:lnTo>
                      <a:pt x="617" y="529"/>
                    </a:lnTo>
                    <a:lnTo>
                      <a:pt x="583" y="521"/>
                    </a:lnTo>
                    <a:lnTo>
                      <a:pt x="551" y="518"/>
                    </a:lnTo>
                    <a:lnTo>
                      <a:pt x="544" y="518"/>
                    </a:lnTo>
                    <a:lnTo>
                      <a:pt x="523" y="517"/>
                    </a:lnTo>
                    <a:lnTo>
                      <a:pt x="505" y="510"/>
                    </a:lnTo>
                    <a:lnTo>
                      <a:pt x="488" y="497"/>
                    </a:lnTo>
                    <a:lnTo>
                      <a:pt x="475" y="482"/>
                    </a:lnTo>
                    <a:lnTo>
                      <a:pt x="466" y="462"/>
                    </a:lnTo>
                    <a:lnTo>
                      <a:pt x="367" y="106"/>
                    </a:lnTo>
                    <a:lnTo>
                      <a:pt x="363" y="85"/>
                    </a:lnTo>
                    <a:lnTo>
                      <a:pt x="367" y="64"/>
                    </a:lnTo>
                    <a:lnTo>
                      <a:pt x="376" y="45"/>
                    </a:lnTo>
                    <a:lnTo>
                      <a:pt x="389" y="28"/>
                    </a:lnTo>
                    <a:lnTo>
                      <a:pt x="408" y="17"/>
                    </a:lnTo>
                    <a:lnTo>
                      <a:pt x="428" y="11"/>
                    </a:lnTo>
                    <a:lnTo>
                      <a:pt x="485" y="3"/>
                    </a:lnTo>
                    <a:lnTo>
                      <a:pt x="5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1745"/>
                <a:endParaRPr lang="en-US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/>
                </a:endParaRPr>
              </a:p>
            </p:txBody>
          </p:sp>
          <p:sp>
            <p:nvSpPr>
              <p:cNvPr id="64" name="Freeform 7"/>
              <p:cNvSpPr>
                <a:spLocks/>
              </p:cNvSpPr>
              <p:nvPr/>
            </p:nvSpPr>
            <p:spPr bwMode="auto">
              <a:xfrm>
                <a:off x="744" y="479"/>
                <a:ext cx="301" cy="515"/>
              </a:xfrm>
              <a:custGeom>
                <a:avLst/>
                <a:gdLst>
                  <a:gd name="T0" fmla="*/ 620 w 1808"/>
                  <a:gd name="T1" fmla="*/ 5 h 3089"/>
                  <a:gd name="T2" fmla="*/ 773 w 1808"/>
                  <a:gd name="T3" fmla="*/ 39 h 3089"/>
                  <a:gd name="T4" fmla="*/ 923 w 1808"/>
                  <a:gd name="T5" fmla="*/ 103 h 3089"/>
                  <a:gd name="T6" fmla="*/ 1069 w 1808"/>
                  <a:gd name="T7" fmla="*/ 197 h 3089"/>
                  <a:gd name="T8" fmla="*/ 1208 w 1808"/>
                  <a:gd name="T9" fmla="*/ 318 h 3089"/>
                  <a:gd name="T10" fmla="*/ 1339 w 1808"/>
                  <a:gd name="T11" fmla="*/ 464 h 3089"/>
                  <a:gd name="T12" fmla="*/ 1458 w 1808"/>
                  <a:gd name="T13" fmla="*/ 631 h 3089"/>
                  <a:gd name="T14" fmla="*/ 1564 w 1808"/>
                  <a:gd name="T15" fmla="*/ 819 h 3089"/>
                  <a:gd name="T16" fmla="*/ 1655 w 1808"/>
                  <a:gd name="T17" fmla="*/ 1025 h 3089"/>
                  <a:gd name="T18" fmla="*/ 1729 w 1808"/>
                  <a:gd name="T19" fmla="*/ 1245 h 3089"/>
                  <a:gd name="T20" fmla="*/ 1775 w 1808"/>
                  <a:gd name="T21" fmla="*/ 1449 h 3089"/>
                  <a:gd name="T22" fmla="*/ 1802 w 1808"/>
                  <a:gd name="T23" fmla="*/ 1658 h 3089"/>
                  <a:gd name="T24" fmla="*/ 1808 w 1808"/>
                  <a:gd name="T25" fmla="*/ 1864 h 3089"/>
                  <a:gd name="T26" fmla="*/ 1794 w 1808"/>
                  <a:gd name="T27" fmla="*/ 2066 h 3089"/>
                  <a:gd name="T28" fmla="*/ 1760 w 1808"/>
                  <a:gd name="T29" fmla="*/ 2261 h 3089"/>
                  <a:gd name="T30" fmla="*/ 1708 w 1808"/>
                  <a:gd name="T31" fmla="*/ 2436 h 3089"/>
                  <a:gd name="T32" fmla="*/ 1641 w 1808"/>
                  <a:gd name="T33" fmla="*/ 2589 h 3089"/>
                  <a:gd name="T34" fmla="*/ 1558 w 1808"/>
                  <a:gd name="T35" fmla="*/ 2724 h 3089"/>
                  <a:gd name="T36" fmla="*/ 1461 w 1808"/>
                  <a:gd name="T37" fmla="*/ 2839 h 3089"/>
                  <a:gd name="T38" fmla="*/ 1352 w 1808"/>
                  <a:gd name="T39" fmla="*/ 2933 h 3089"/>
                  <a:gd name="T40" fmla="*/ 1229 w 1808"/>
                  <a:gd name="T41" fmla="*/ 3007 h 3089"/>
                  <a:gd name="T42" fmla="*/ 1096 w 1808"/>
                  <a:gd name="T43" fmla="*/ 3058 h 3089"/>
                  <a:gd name="T44" fmla="*/ 941 w 1808"/>
                  <a:gd name="T45" fmla="*/ 3086 h 3089"/>
                  <a:gd name="T46" fmla="*/ 787 w 1808"/>
                  <a:gd name="T47" fmla="*/ 3086 h 3089"/>
                  <a:gd name="T48" fmla="*/ 638 w 1808"/>
                  <a:gd name="T49" fmla="*/ 3059 h 3089"/>
                  <a:gd name="T50" fmla="*/ 500 w 1808"/>
                  <a:gd name="T51" fmla="*/ 3009 h 3089"/>
                  <a:gd name="T52" fmla="*/ 371 w 1808"/>
                  <a:gd name="T53" fmla="*/ 2936 h 3089"/>
                  <a:gd name="T54" fmla="*/ 258 w 1808"/>
                  <a:gd name="T55" fmla="*/ 2841 h 3089"/>
                  <a:gd name="T56" fmla="*/ 162 w 1808"/>
                  <a:gd name="T57" fmla="*/ 2730 h 3089"/>
                  <a:gd name="T58" fmla="*/ 85 w 1808"/>
                  <a:gd name="T59" fmla="*/ 2602 h 3089"/>
                  <a:gd name="T60" fmla="*/ 32 w 1808"/>
                  <a:gd name="T61" fmla="*/ 2461 h 3089"/>
                  <a:gd name="T62" fmla="*/ 5 w 1808"/>
                  <a:gd name="T63" fmla="*/ 2316 h 3089"/>
                  <a:gd name="T64" fmla="*/ 2 w 1808"/>
                  <a:gd name="T65" fmla="*/ 2173 h 3089"/>
                  <a:gd name="T66" fmla="*/ 22 w 1808"/>
                  <a:gd name="T67" fmla="*/ 2034 h 3089"/>
                  <a:gd name="T68" fmla="*/ 65 w 1808"/>
                  <a:gd name="T69" fmla="*/ 1901 h 3089"/>
                  <a:gd name="T70" fmla="*/ 130 w 1808"/>
                  <a:gd name="T71" fmla="*/ 1776 h 3089"/>
                  <a:gd name="T72" fmla="*/ 211 w 1808"/>
                  <a:gd name="T73" fmla="*/ 1665 h 3089"/>
                  <a:gd name="T74" fmla="*/ 312 w 1808"/>
                  <a:gd name="T75" fmla="*/ 1567 h 3089"/>
                  <a:gd name="T76" fmla="*/ 428 w 1808"/>
                  <a:gd name="T77" fmla="*/ 1485 h 3089"/>
                  <a:gd name="T78" fmla="*/ 560 w 1808"/>
                  <a:gd name="T79" fmla="*/ 1423 h 3089"/>
                  <a:gd name="T80" fmla="*/ 699 w 1808"/>
                  <a:gd name="T81" fmla="*/ 1384 h 3089"/>
                  <a:gd name="T82" fmla="*/ 839 w 1808"/>
                  <a:gd name="T83" fmla="*/ 1369 h 3089"/>
                  <a:gd name="T84" fmla="*/ 979 w 1808"/>
                  <a:gd name="T85" fmla="*/ 1377 h 3089"/>
                  <a:gd name="T86" fmla="*/ 1116 w 1808"/>
                  <a:gd name="T87" fmla="*/ 1406 h 3089"/>
                  <a:gd name="T88" fmla="*/ 1247 w 1808"/>
                  <a:gd name="T89" fmla="*/ 1458 h 3089"/>
                  <a:gd name="T90" fmla="*/ 1198 w 1808"/>
                  <a:gd name="T91" fmla="*/ 1288 h 3089"/>
                  <a:gd name="T92" fmla="*/ 1131 w 1808"/>
                  <a:gd name="T93" fmla="*/ 1113 h 3089"/>
                  <a:gd name="T94" fmla="*/ 1058 w 1808"/>
                  <a:gd name="T95" fmla="*/ 962 h 3089"/>
                  <a:gd name="T96" fmla="*/ 977 w 1808"/>
                  <a:gd name="T97" fmla="*/ 834 h 3089"/>
                  <a:gd name="T98" fmla="*/ 894 w 1808"/>
                  <a:gd name="T99" fmla="*/ 728 h 3089"/>
                  <a:gd name="T100" fmla="*/ 810 w 1808"/>
                  <a:gd name="T101" fmla="*/ 644 h 3089"/>
                  <a:gd name="T102" fmla="*/ 728 w 1808"/>
                  <a:gd name="T103" fmla="*/ 582 h 3089"/>
                  <a:gd name="T104" fmla="*/ 653 w 1808"/>
                  <a:gd name="T105" fmla="*/ 542 h 3089"/>
                  <a:gd name="T106" fmla="*/ 582 w 1808"/>
                  <a:gd name="T107" fmla="*/ 521 h 3089"/>
                  <a:gd name="T108" fmla="*/ 544 w 1808"/>
                  <a:gd name="T109" fmla="*/ 518 h 3089"/>
                  <a:gd name="T110" fmla="*/ 504 w 1808"/>
                  <a:gd name="T111" fmla="*/ 510 h 3089"/>
                  <a:gd name="T112" fmla="*/ 474 w 1808"/>
                  <a:gd name="T113" fmla="*/ 482 h 3089"/>
                  <a:gd name="T114" fmla="*/ 367 w 1808"/>
                  <a:gd name="T115" fmla="*/ 106 h 3089"/>
                  <a:gd name="T116" fmla="*/ 367 w 1808"/>
                  <a:gd name="T117" fmla="*/ 64 h 3089"/>
                  <a:gd name="T118" fmla="*/ 389 w 1808"/>
                  <a:gd name="T119" fmla="*/ 28 h 3089"/>
                  <a:gd name="T120" fmla="*/ 427 w 1808"/>
                  <a:gd name="T121" fmla="*/ 11 h 3089"/>
                  <a:gd name="T122" fmla="*/ 543 w 1808"/>
                  <a:gd name="T123" fmla="*/ 0 h 3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08" h="3089">
                    <a:moveTo>
                      <a:pt x="543" y="0"/>
                    </a:moveTo>
                    <a:lnTo>
                      <a:pt x="620" y="5"/>
                    </a:lnTo>
                    <a:lnTo>
                      <a:pt x="696" y="18"/>
                    </a:lnTo>
                    <a:lnTo>
                      <a:pt x="773" y="39"/>
                    </a:lnTo>
                    <a:lnTo>
                      <a:pt x="847" y="67"/>
                    </a:lnTo>
                    <a:lnTo>
                      <a:pt x="923" y="103"/>
                    </a:lnTo>
                    <a:lnTo>
                      <a:pt x="997" y="147"/>
                    </a:lnTo>
                    <a:lnTo>
                      <a:pt x="1069" y="197"/>
                    </a:lnTo>
                    <a:lnTo>
                      <a:pt x="1139" y="254"/>
                    </a:lnTo>
                    <a:lnTo>
                      <a:pt x="1208" y="318"/>
                    </a:lnTo>
                    <a:lnTo>
                      <a:pt x="1275" y="388"/>
                    </a:lnTo>
                    <a:lnTo>
                      <a:pt x="1339" y="464"/>
                    </a:lnTo>
                    <a:lnTo>
                      <a:pt x="1400" y="545"/>
                    </a:lnTo>
                    <a:lnTo>
                      <a:pt x="1458" y="631"/>
                    </a:lnTo>
                    <a:lnTo>
                      <a:pt x="1513" y="723"/>
                    </a:lnTo>
                    <a:lnTo>
                      <a:pt x="1564" y="819"/>
                    </a:lnTo>
                    <a:lnTo>
                      <a:pt x="1612" y="920"/>
                    </a:lnTo>
                    <a:lnTo>
                      <a:pt x="1655" y="1025"/>
                    </a:lnTo>
                    <a:lnTo>
                      <a:pt x="1695" y="1133"/>
                    </a:lnTo>
                    <a:lnTo>
                      <a:pt x="1729" y="1245"/>
                    </a:lnTo>
                    <a:lnTo>
                      <a:pt x="1754" y="1347"/>
                    </a:lnTo>
                    <a:lnTo>
                      <a:pt x="1775" y="1449"/>
                    </a:lnTo>
                    <a:lnTo>
                      <a:pt x="1791" y="1553"/>
                    </a:lnTo>
                    <a:lnTo>
                      <a:pt x="1802" y="1658"/>
                    </a:lnTo>
                    <a:lnTo>
                      <a:pt x="1807" y="1761"/>
                    </a:lnTo>
                    <a:lnTo>
                      <a:pt x="1808" y="1864"/>
                    </a:lnTo>
                    <a:lnTo>
                      <a:pt x="1803" y="1966"/>
                    </a:lnTo>
                    <a:lnTo>
                      <a:pt x="1794" y="2066"/>
                    </a:lnTo>
                    <a:lnTo>
                      <a:pt x="1780" y="2164"/>
                    </a:lnTo>
                    <a:lnTo>
                      <a:pt x="1760" y="2261"/>
                    </a:lnTo>
                    <a:lnTo>
                      <a:pt x="1736" y="2353"/>
                    </a:lnTo>
                    <a:lnTo>
                      <a:pt x="1708" y="2436"/>
                    </a:lnTo>
                    <a:lnTo>
                      <a:pt x="1676" y="2516"/>
                    </a:lnTo>
                    <a:lnTo>
                      <a:pt x="1641" y="2589"/>
                    </a:lnTo>
                    <a:lnTo>
                      <a:pt x="1601" y="2659"/>
                    </a:lnTo>
                    <a:lnTo>
                      <a:pt x="1558" y="2724"/>
                    </a:lnTo>
                    <a:lnTo>
                      <a:pt x="1512" y="2784"/>
                    </a:lnTo>
                    <a:lnTo>
                      <a:pt x="1461" y="2839"/>
                    </a:lnTo>
                    <a:lnTo>
                      <a:pt x="1409" y="2889"/>
                    </a:lnTo>
                    <a:lnTo>
                      <a:pt x="1352" y="2933"/>
                    </a:lnTo>
                    <a:lnTo>
                      <a:pt x="1292" y="2973"/>
                    </a:lnTo>
                    <a:lnTo>
                      <a:pt x="1229" y="3007"/>
                    </a:lnTo>
                    <a:lnTo>
                      <a:pt x="1164" y="3035"/>
                    </a:lnTo>
                    <a:lnTo>
                      <a:pt x="1096" y="3058"/>
                    </a:lnTo>
                    <a:lnTo>
                      <a:pt x="1019" y="3075"/>
                    </a:lnTo>
                    <a:lnTo>
                      <a:pt x="941" y="3086"/>
                    </a:lnTo>
                    <a:lnTo>
                      <a:pt x="863" y="3089"/>
                    </a:lnTo>
                    <a:lnTo>
                      <a:pt x="787" y="3086"/>
                    </a:lnTo>
                    <a:lnTo>
                      <a:pt x="711" y="3075"/>
                    </a:lnTo>
                    <a:lnTo>
                      <a:pt x="638" y="3059"/>
                    </a:lnTo>
                    <a:lnTo>
                      <a:pt x="567" y="3037"/>
                    </a:lnTo>
                    <a:lnTo>
                      <a:pt x="500" y="3009"/>
                    </a:lnTo>
                    <a:lnTo>
                      <a:pt x="434" y="2974"/>
                    </a:lnTo>
                    <a:lnTo>
                      <a:pt x="371" y="2936"/>
                    </a:lnTo>
                    <a:lnTo>
                      <a:pt x="313" y="2890"/>
                    </a:lnTo>
                    <a:lnTo>
                      <a:pt x="258" y="2841"/>
                    </a:lnTo>
                    <a:lnTo>
                      <a:pt x="208" y="2788"/>
                    </a:lnTo>
                    <a:lnTo>
                      <a:pt x="162" y="2730"/>
                    </a:lnTo>
                    <a:lnTo>
                      <a:pt x="121" y="2668"/>
                    </a:lnTo>
                    <a:lnTo>
                      <a:pt x="85" y="2602"/>
                    </a:lnTo>
                    <a:lnTo>
                      <a:pt x="56" y="2533"/>
                    </a:lnTo>
                    <a:lnTo>
                      <a:pt x="32" y="2461"/>
                    </a:lnTo>
                    <a:lnTo>
                      <a:pt x="15" y="2389"/>
                    </a:lnTo>
                    <a:lnTo>
                      <a:pt x="5" y="2316"/>
                    </a:lnTo>
                    <a:lnTo>
                      <a:pt x="0" y="2244"/>
                    </a:lnTo>
                    <a:lnTo>
                      <a:pt x="2" y="2173"/>
                    </a:lnTo>
                    <a:lnTo>
                      <a:pt x="9" y="2102"/>
                    </a:lnTo>
                    <a:lnTo>
                      <a:pt x="22" y="2034"/>
                    </a:lnTo>
                    <a:lnTo>
                      <a:pt x="42" y="1966"/>
                    </a:lnTo>
                    <a:lnTo>
                      <a:pt x="65" y="1901"/>
                    </a:lnTo>
                    <a:lnTo>
                      <a:pt x="95" y="1837"/>
                    </a:lnTo>
                    <a:lnTo>
                      <a:pt x="130" y="1776"/>
                    </a:lnTo>
                    <a:lnTo>
                      <a:pt x="168" y="1719"/>
                    </a:lnTo>
                    <a:lnTo>
                      <a:pt x="211" y="1665"/>
                    </a:lnTo>
                    <a:lnTo>
                      <a:pt x="260" y="1614"/>
                    </a:lnTo>
                    <a:lnTo>
                      <a:pt x="312" y="1567"/>
                    </a:lnTo>
                    <a:lnTo>
                      <a:pt x="369" y="1524"/>
                    </a:lnTo>
                    <a:lnTo>
                      <a:pt x="428" y="1485"/>
                    </a:lnTo>
                    <a:lnTo>
                      <a:pt x="493" y="1452"/>
                    </a:lnTo>
                    <a:lnTo>
                      <a:pt x="560" y="1423"/>
                    </a:lnTo>
                    <a:lnTo>
                      <a:pt x="630" y="1399"/>
                    </a:lnTo>
                    <a:lnTo>
                      <a:pt x="699" y="1384"/>
                    </a:lnTo>
                    <a:lnTo>
                      <a:pt x="768" y="1374"/>
                    </a:lnTo>
                    <a:lnTo>
                      <a:pt x="839" y="1369"/>
                    </a:lnTo>
                    <a:lnTo>
                      <a:pt x="909" y="1370"/>
                    </a:lnTo>
                    <a:lnTo>
                      <a:pt x="979" y="1377"/>
                    </a:lnTo>
                    <a:lnTo>
                      <a:pt x="1048" y="1389"/>
                    </a:lnTo>
                    <a:lnTo>
                      <a:pt x="1116" y="1406"/>
                    </a:lnTo>
                    <a:lnTo>
                      <a:pt x="1182" y="1430"/>
                    </a:lnTo>
                    <a:lnTo>
                      <a:pt x="1247" y="1458"/>
                    </a:lnTo>
                    <a:lnTo>
                      <a:pt x="1227" y="1384"/>
                    </a:lnTo>
                    <a:lnTo>
                      <a:pt x="1198" y="1288"/>
                    </a:lnTo>
                    <a:lnTo>
                      <a:pt x="1166" y="1198"/>
                    </a:lnTo>
                    <a:lnTo>
                      <a:pt x="1131" y="1113"/>
                    </a:lnTo>
                    <a:lnTo>
                      <a:pt x="1095" y="1034"/>
                    </a:lnTo>
                    <a:lnTo>
                      <a:pt x="1058" y="962"/>
                    </a:lnTo>
                    <a:lnTo>
                      <a:pt x="1018" y="894"/>
                    </a:lnTo>
                    <a:lnTo>
                      <a:pt x="977" y="834"/>
                    </a:lnTo>
                    <a:lnTo>
                      <a:pt x="936" y="778"/>
                    </a:lnTo>
                    <a:lnTo>
                      <a:pt x="894" y="728"/>
                    </a:lnTo>
                    <a:lnTo>
                      <a:pt x="852" y="684"/>
                    </a:lnTo>
                    <a:lnTo>
                      <a:pt x="810" y="644"/>
                    </a:lnTo>
                    <a:lnTo>
                      <a:pt x="769" y="610"/>
                    </a:lnTo>
                    <a:lnTo>
                      <a:pt x="728" y="582"/>
                    </a:lnTo>
                    <a:lnTo>
                      <a:pt x="690" y="559"/>
                    </a:lnTo>
                    <a:lnTo>
                      <a:pt x="653" y="542"/>
                    </a:lnTo>
                    <a:lnTo>
                      <a:pt x="616" y="529"/>
                    </a:lnTo>
                    <a:lnTo>
                      <a:pt x="582" y="521"/>
                    </a:lnTo>
                    <a:lnTo>
                      <a:pt x="551" y="518"/>
                    </a:lnTo>
                    <a:lnTo>
                      <a:pt x="544" y="518"/>
                    </a:lnTo>
                    <a:lnTo>
                      <a:pt x="523" y="517"/>
                    </a:lnTo>
                    <a:lnTo>
                      <a:pt x="504" y="510"/>
                    </a:lnTo>
                    <a:lnTo>
                      <a:pt x="487" y="497"/>
                    </a:lnTo>
                    <a:lnTo>
                      <a:pt x="474" y="482"/>
                    </a:lnTo>
                    <a:lnTo>
                      <a:pt x="466" y="462"/>
                    </a:lnTo>
                    <a:lnTo>
                      <a:pt x="367" y="106"/>
                    </a:lnTo>
                    <a:lnTo>
                      <a:pt x="363" y="85"/>
                    </a:lnTo>
                    <a:lnTo>
                      <a:pt x="367" y="64"/>
                    </a:lnTo>
                    <a:lnTo>
                      <a:pt x="375" y="45"/>
                    </a:lnTo>
                    <a:lnTo>
                      <a:pt x="389" y="28"/>
                    </a:lnTo>
                    <a:lnTo>
                      <a:pt x="406" y="17"/>
                    </a:lnTo>
                    <a:lnTo>
                      <a:pt x="427" y="11"/>
                    </a:lnTo>
                    <a:lnTo>
                      <a:pt x="484" y="3"/>
                    </a:lnTo>
                    <a:lnTo>
                      <a:pt x="5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1745"/>
                <a:endParaRPr lang="en-US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/>
                </a:endParaRP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3842659" y="3149605"/>
            <a:ext cx="690188" cy="725715"/>
            <a:chOff x="3091543" y="3149599"/>
            <a:chExt cx="725714" cy="725715"/>
          </a:xfrm>
        </p:grpSpPr>
        <p:sp>
          <p:nvSpPr>
            <p:cNvPr id="46" name="Oval 45"/>
            <p:cNvSpPr/>
            <p:nvPr/>
          </p:nvSpPr>
          <p:spPr>
            <a:xfrm>
              <a:off x="3091543" y="3149599"/>
              <a:ext cx="725714" cy="7257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45"/>
              <a:endParaRPr 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endParaRPr>
            </a:p>
          </p:txBody>
        </p:sp>
        <p:sp>
          <p:nvSpPr>
            <p:cNvPr id="69" name="Freeform 12"/>
            <p:cNvSpPr>
              <a:spLocks noEditPoints="1"/>
            </p:cNvSpPr>
            <p:nvPr/>
          </p:nvSpPr>
          <p:spPr bwMode="auto">
            <a:xfrm>
              <a:off x="3283970" y="3330574"/>
              <a:ext cx="340860" cy="363765"/>
            </a:xfrm>
            <a:custGeom>
              <a:avLst/>
              <a:gdLst>
                <a:gd name="T0" fmla="*/ 2838 w 3584"/>
                <a:gd name="T1" fmla="*/ 3424 h 3573"/>
                <a:gd name="T2" fmla="*/ 3287 w 3584"/>
                <a:gd name="T3" fmla="*/ 3127 h 3573"/>
                <a:gd name="T4" fmla="*/ 299 w 3584"/>
                <a:gd name="T5" fmla="*/ 3127 h 3573"/>
                <a:gd name="T6" fmla="*/ 747 w 3584"/>
                <a:gd name="T7" fmla="*/ 3424 h 3573"/>
                <a:gd name="T8" fmla="*/ 299 w 3584"/>
                <a:gd name="T9" fmla="*/ 3127 h 3573"/>
                <a:gd name="T10" fmla="*/ 2838 w 3584"/>
                <a:gd name="T11" fmla="*/ 2829 h 3573"/>
                <a:gd name="T12" fmla="*/ 3287 w 3584"/>
                <a:gd name="T13" fmla="*/ 2531 h 3573"/>
                <a:gd name="T14" fmla="*/ 299 w 3584"/>
                <a:gd name="T15" fmla="*/ 2531 h 3573"/>
                <a:gd name="T16" fmla="*/ 747 w 3584"/>
                <a:gd name="T17" fmla="*/ 2829 h 3573"/>
                <a:gd name="T18" fmla="*/ 299 w 3584"/>
                <a:gd name="T19" fmla="*/ 2531 h 3573"/>
                <a:gd name="T20" fmla="*/ 2838 w 3584"/>
                <a:gd name="T21" fmla="*/ 2233 h 3573"/>
                <a:gd name="T22" fmla="*/ 3287 w 3584"/>
                <a:gd name="T23" fmla="*/ 1934 h 3573"/>
                <a:gd name="T24" fmla="*/ 299 w 3584"/>
                <a:gd name="T25" fmla="*/ 1934 h 3573"/>
                <a:gd name="T26" fmla="*/ 747 w 3584"/>
                <a:gd name="T27" fmla="*/ 2233 h 3573"/>
                <a:gd name="T28" fmla="*/ 299 w 3584"/>
                <a:gd name="T29" fmla="*/ 1934 h 3573"/>
                <a:gd name="T30" fmla="*/ 2838 w 3584"/>
                <a:gd name="T31" fmla="*/ 1637 h 3573"/>
                <a:gd name="T32" fmla="*/ 3287 w 3584"/>
                <a:gd name="T33" fmla="*/ 1339 h 3573"/>
                <a:gd name="T34" fmla="*/ 299 w 3584"/>
                <a:gd name="T35" fmla="*/ 1339 h 3573"/>
                <a:gd name="T36" fmla="*/ 747 w 3584"/>
                <a:gd name="T37" fmla="*/ 1637 h 3573"/>
                <a:gd name="T38" fmla="*/ 299 w 3584"/>
                <a:gd name="T39" fmla="*/ 1339 h 3573"/>
                <a:gd name="T40" fmla="*/ 1345 w 3584"/>
                <a:gd name="T41" fmla="*/ 2388 h 3573"/>
                <a:gd name="T42" fmla="*/ 1345 w 3584"/>
                <a:gd name="T43" fmla="*/ 1184 h 3573"/>
                <a:gd name="T44" fmla="*/ 2838 w 3584"/>
                <a:gd name="T45" fmla="*/ 1041 h 3573"/>
                <a:gd name="T46" fmla="*/ 3287 w 3584"/>
                <a:gd name="T47" fmla="*/ 743 h 3573"/>
                <a:gd name="T48" fmla="*/ 299 w 3584"/>
                <a:gd name="T49" fmla="*/ 743 h 3573"/>
                <a:gd name="T50" fmla="*/ 747 w 3584"/>
                <a:gd name="T51" fmla="*/ 1041 h 3573"/>
                <a:gd name="T52" fmla="*/ 299 w 3584"/>
                <a:gd name="T53" fmla="*/ 743 h 3573"/>
                <a:gd name="T54" fmla="*/ 2838 w 3584"/>
                <a:gd name="T55" fmla="*/ 446 h 3573"/>
                <a:gd name="T56" fmla="*/ 3287 w 3584"/>
                <a:gd name="T57" fmla="*/ 148 h 3573"/>
                <a:gd name="T58" fmla="*/ 299 w 3584"/>
                <a:gd name="T59" fmla="*/ 148 h 3573"/>
                <a:gd name="T60" fmla="*/ 747 w 3584"/>
                <a:gd name="T61" fmla="*/ 446 h 3573"/>
                <a:gd name="T62" fmla="*/ 299 w 3584"/>
                <a:gd name="T63" fmla="*/ 148 h 3573"/>
                <a:gd name="T64" fmla="*/ 3584 w 3584"/>
                <a:gd name="T65" fmla="*/ 0 h 3573"/>
                <a:gd name="T66" fmla="*/ 0 w 3584"/>
                <a:gd name="T67" fmla="*/ 3573 h 3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84" h="3573">
                  <a:moveTo>
                    <a:pt x="2838" y="3127"/>
                  </a:moveTo>
                  <a:lnTo>
                    <a:pt x="2838" y="3424"/>
                  </a:lnTo>
                  <a:lnTo>
                    <a:pt x="3287" y="3424"/>
                  </a:lnTo>
                  <a:lnTo>
                    <a:pt x="3287" y="3127"/>
                  </a:lnTo>
                  <a:lnTo>
                    <a:pt x="2838" y="3127"/>
                  </a:lnTo>
                  <a:close/>
                  <a:moveTo>
                    <a:pt x="299" y="3127"/>
                  </a:moveTo>
                  <a:lnTo>
                    <a:pt x="299" y="3424"/>
                  </a:lnTo>
                  <a:lnTo>
                    <a:pt x="747" y="3424"/>
                  </a:lnTo>
                  <a:lnTo>
                    <a:pt x="747" y="3127"/>
                  </a:lnTo>
                  <a:lnTo>
                    <a:pt x="299" y="3127"/>
                  </a:lnTo>
                  <a:close/>
                  <a:moveTo>
                    <a:pt x="2838" y="2531"/>
                  </a:moveTo>
                  <a:lnTo>
                    <a:pt x="2838" y="2829"/>
                  </a:lnTo>
                  <a:lnTo>
                    <a:pt x="3287" y="2829"/>
                  </a:lnTo>
                  <a:lnTo>
                    <a:pt x="3287" y="2531"/>
                  </a:lnTo>
                  <a:lnTo>
                    <a:pt x="2838" y="2531"/>
                  </a:lnTo>
                  <a:close/>
                  <a:moveTo>
                    <a:pt x="299" y="2531"/>
                  </a:moveTo>
                  <a:lnTo>
                    <a:pt x="299" y="2829"/>
                  </a:lnTo>
                  <a:lnTo>
                    <a:pt x="747" y="2829"/>
                  </a:lnTo>
                  <a:lnTo>
                    <a:pt x="747" y="2531"/>
                  </a:lnTo>
                  <a:lnTo>
                    <a:pt x="299" y="2531"/>
                  </a:lnTo>
                  <a:close/>
                  <a:moveTo>
                    <a:pt x="2838" y="1934"/>
                  </a:moveTo>
                  <a:lnTo>
                    <a:pt x="2838" y="2233"/>
                  </a:lnTo>
                  <a:lnTo>
                    <a:pt x="3287" y="2233"/>
                  </a:lnTo>
                  <a:lnTo>
                    <a:pt x="3287" y="1934"/>
                  </a:lnTo>
                  <a:lnTo>
                    <a:pt x="2838" y="1934"/>
                  </a:lnTo>
                  <a:close/>
                  <a:moveTo>
                    <a:pt x="299" y="1934"/>
                  </a:moveTo>
                  <a:lnTo>
                    <a:pt x="299" y="2233"/>
                  </a:lnTo>
                  <a:lnTo>
                    <a:pt x="747" y="2233"/>
                  </a:lnTo>
                  <a:lnTo>
                    <a:pt x="747" y="1934"/>
                  </a:lnTo>
                  <a:lnTo>
                    <a:pt x="299" y="1934"/>
                  </a:lnTo>
                  <a:close/>
                  <a:moveTo>
                    <a:pt x="2838" y="1339"/>
                  </a:moveTo>
                  <a:lnTo>
                    <a:pt x="2838" y="1637"/>
                  </a:lnTo>
                  <a:lnTo>
                    <a:pt x="3287" y="1637"/>
                  </a:lnTo>
                  <a:lnTo>
                    <a:pt x="3287" y="1339"/>
                  </a:lnTo>
                  <a:lnTo>
                    <a:pt x="2838" y="1339"/>
                  </a:lnTo>
                  <a:close/>
                  <a:moveTo>
                    <a:pt x="299" y="1339"/>
                  </a:moveTo>
                  <a:lnTo>
                    <a:pt x="299" y="1637"/>
                  </a:lnTo>
                  <a:lnTo>
                    <a:pt x="747" y="1637"/>
                  </a:lnTo>
                  <a:lnTo>
                    <a:pt x="747" y="1339"/>
                  </a:lnTo>
                  <a:lnTo>
                    <a:pt x="299" y="1339"/>
                  </a:lnTo>
                  <a:close/>
                  <a:moveTo>
                    <a:pt x="1345" y="1184"/>
                  </a:moveTo>
                  <a:lnTo>
                    <a:pt x="1345" y="2388"/>
                  </a:lnTo>
                  <a:lnTo>
                    <a:pt x="2390" y="1786"/>
                  </a:lnTo>
                  <a:lnTo>
                    <a:pt x="1345" y="1184"/>
                  </a:lnTo>
                  <a:close/>
                  <a:moveTo>
                    <a:pt x="2838" y="743"/>
                  </a:moveTo>
                  <a:lnTo>
                    <a:pt x="2838" y="1041"/>
                  </a:lnTo>
                  <a:lnTo>
                    <a:pt x="3287" y="1041"/>
                  </a:lnTo>
                  <a:lnTo>
                    <a:pt x="3287" y="743"/>
                  </a:lnTo>
                  <a:lnTo>
                    <a:pt x="2838" y="743"/>
                  </a:lnTo>
                  <a:close/>
                  <a:moveTo>
                    <a:pt x="299" y="743"/>
                  </a:moveTo>
                  <a:lnTo>
                    <a:pt x="299" y="1041"/>
                  </a:lnTo>
                  <a:lnTo>
                    <a:pt x="747" y="1041"/>
                  </a:lnTo>
                  <a:lnTo>
                    <a:pt x="747" y="743"/>
                  </a:lnTo>
                  <a:lnTo>
                    <a:pt x="299" y="743"/>
                  </a:lnTo>
                  <a:close/>
                  <a:moveTo>
                    <a:pt x="2838" y="148"/>
                  </a:moveTo>
                  <a:lnTo>
                    <a:pt x="2838" y="446"/>
                  </a:lnTo>
                  <a:lnTo>
                    <a:pt x="3287" y="446"/>
                  </a:lnTo>
                  <a:lnTo>
                    <a:pt x="3287" y="148"/>
                  </a:lnTo>
                  <a:lnTo>
                    <a:pt x="2838" y="148"/>
                  </a:lnTo>
                  <a:close/>
                  <a:moveTo>
                    <a:pt x="299" y="148"/>
                  </a:moveTo>
                  <a:lnTo>
                    <a:pt x="299" y="446"/>
                  </a:lnTo>
                  <a:lnTo>
                    <a:pt x="747" y="446"/>
                  </a:lnTo>
                  <a:lnTo>
                    <a:pt x="747" y="148"/>
                  </a:lnTo>
                  <a:lnTo>
                    <a:pt x="299" y="148"/>
                  </a:lnTo>
                  <a:close/>
                  <a:moveTo>
                    <a:pt x="0" y="0"/>
                  </a:moveTo>
                  <a:lnTo>
                    <a:pt x="3584" y="0"/>
                  </a:lnTo>
                  <a:lnTo>
                    <a:pt x="3584" y="3573"/>
                  </a:lnTo>
                  <a:lnTo>
                    <a:pt x="0" y="35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599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1745"/>
              <a:endParaRPr 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842659" y="4151097"/>
            <a:ext cx="641792" cy="725715"/>
            <a:chOff x="3091543" y="4151084"/>
            <a:chExt cx="725714" cy="725715"/>
          </a:xfrm>
        </p:grpSpPr>
        <p:sp>
          <p:nvSpPr>
            <p:cNvPr id="47" name="Oval 46"/>
            <p:cNvSpPr/>
            <p:nvPr/>
          </p:nvSpPr>
          <p:spPr>
            <a:xfrm>
              <a:off x="3091543" y="4151084"/>
              <a:ext cx="725714" cy="7257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45"/>
              <a:endParaRPr 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endParaRPr>
            </a:p>
          </p:txBody>
        </p:sp>
        <p:grpSp>
          <p:nvGrpSpPr>
            <p:cNvPr id="73" name="Group 15"/>
            <p:cNvGrpSpPr>
              <a:grpSpLocks noChangeAspect="1"/>
            </p:cNvGrpSpPr>
            <p:nvPr/>
          </p:nvGrpSpPr>
          <p:grpSpPr bwMode="auto">
            <a:xfrm>
              <a:off x="3270428" y="4282403"/>
              <a:ext cx="367943" cy="441305"/>
              <a:chOff x="798" y="450"/>
              <a:chExt cx="326" cy="391"/>
            </a:xfrm>
            <a:solidFill>
              <a:srgbClr val="3B5997"/>
            </a:solidFill>
          </p:grpSpPr>
          <p:sp>
            <p:nvSpPr>
              <p:cNvPr id="76" name="Freeform 17"/>
              <p:cNvSpPr>
                <a:spLocks noEditPoints="1"/>
              </p:cNvSpPr>
              <p:nvPr/>
            </p:nvSpPr>
            <p:spPr bwMode="auto">
              <a:xfrm>
                <a:off x="798" y="514"/>
                <a:ext cx="326" cy="327"/>
              </a:xfrm>
              <a:custGeom>
                <a:avLst/>
                <a:gdLst>
                  <a:gd name="T0" fmla="*/ 1992 w 2931"/>
                  <a:gd name="T1" fmla="*/ 909 h 2614"/>
                  <a:gd name="T2" fmla="*/ 1992 w 2931"/>
                  <a:gd name="T3" fmla="*/ 1158 h 2614"/>
                  <a:gd name="T4" fmla="*/ 2578 w 2931"/>
                  <a:gd name="T5" fmla="*/ 1158 h 2614"/>
                  <a:gd name="T6" fmla="*/ 2578 w 2931"/>
                  <a:gd name="T7" fmla="*/ 1276 h 2614"/>
                  <a:gd name="T8" fmla="*/ 1992 w 2931"/>
                  <a:gd name="T9" fmla="*/ 1276 h 2614"/>
                  <a:gd name="T10" fmla="*/ 1992 w 2931"/>
                  <a:gd name="T11" fmla="*/ 1445 h 2614"/>
                  <a:gd name="T12" fmla="*/ 2578 w 2931"/>
                  <a:gd name="T13" fmla="*/ 1445 h 2614"/>
                  <a:gd name="T14" fmla="*/ 2578 w 2931"/>
                  <a:gd name="T15" fmla="*/ 1561 h 2614"/>
                  <a:gd name="T16" fmla="*/ 1992 w 2931"/>
                  <a:gd name="T17" fmla="*/ 1561 h 2614"/>
                  <a:gd name="T18" fmla="*/ 1992 w 2931"/>
                  <a:gd name="T19" fmla="*/ 1776 h 2614"/>
                  <a:gd name="T20" fmla="*/ 2578 w 2931"/>
                  <a:gd name="T21" fmla="*/ 1776 h 2614"/>
                  <a:gd name="T22" fmla="*/ 2578 w 2931"/>
                  <a:gd name="T23" fmla="*/ 1893 h 2614"/>
                  <a:gd name="T24" fmla="*/ 1992 w 2931"/>
                  <a:gd name="T25" fmla="*/ 1893 h 2614"/>
                  <a:gd name="T26" fmla="*/ 1992 w 2931"/>
                  <a:gd name="T27" fmla="*/ 1941 h 2614"/>
                  <a:gd name="T28" fmla="*/ 1140 w 2931"/>
                  <a:gd name="T29" fmla="*/ 1941 h 2614"/>
                  <a:gd name="T30" fmla="*/ 1140 w 2931"/>
                  <a:gd name="T31" fmla="*/ 2431 h 2614"/>
                  <a:gd name="T32" fmla="*/ 2728 w 2931"/>
                  <a:gd name="T33" fmla="*/ 2431 h 2614"/>
                  <a:gd name="T34" fmla="*/ 2728 w 2931"/>
                  <a:gd name="T35" fmla="*/ 909 h 2614"/>
                  <a:gd name="T36" fmla="*/ 1992 w 2931"/>
                  <a:gd name="T37" fmla="*/ 909 h 2614"/>
                  <a:gd name="T38" fmla="*/ 201 w 2931"/>
                  <a:gd name="T39" fmla="*/ 233 h 2614"/>
                  <a:gd name="T40" fmla="*/ 201 w 2931"/>
                  <a:gd name="T41" fmla="*/ 1759 h 2614"/>
                  <a:gd name="T42" fmla="*/ 1791 w 2931"/>
                  <a:gd name="T43" fmla="*/ 1759 h 2614"/>
                  <a:gd name="T44" fmla="*/ 1791 w 2931"/>
                  <a:gd name="T45" fmla="*/ 233 h 2614"/>
                  <a:gd name="T46" fmla="*/ 201 w 2931"/>
                  <a:gd name="T47" fmla="*/ 233 h 2614"/>
                  <a:gd name="T48" fmla="*/ 0 w 2931"/>
                  <a:gd name="T49" fmla="*/ 0 h 2614"/>
                  <a:gd name="T50" fmla="*/ 1992 w 2931"/>
                  <a:gd name="T51" fmla="*/ 0 h 2614"/>
                  <a:gd name="T52" fmla="*/ 1992 w 2931"/>
                  <a:gd name="T53" fmla="*/ 673 h 2614"/>
                  <a:gd name="T54" fmla="*/ 2931 w 2931"/>
                  <a:gd name="T55" fmla="*/ 673 h 2614"/>
                  <a:gd name="T56" fmla="*/ 2931 w 2931"/>
                  <a:gd name="T57" fmla="*/ 2614 h 2614"/>
                  <a:gd name="T58" fmla="*/ 939 w 2931"/>
                  <a:gd name="T59" fmla="*/ 2614 h 2614"/>
                  <a:gd name="T60" fmla="*/ 939 w 2931"/>
                  <a:gd name="T61" fmla="*/ 1941 h 2614"/>
                  <a:gd name="T62" fmla="*/ 0 w 2931"/>
                  <a:gd name="T63" fmla="*/ 1941 h 2614"/>
                  <a:gd name="T64" fmla="*/ 0 w 2931"/>
                  <a:gd name="T65" fmla="*/ 0 h 2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31" h="2614">
                    <a:moveTo>
                      <a:pt x="1992" y="909"/>
                    </a:moveTo>
                    <a:lnTo>
                      <a:pt x="1992" y="1158"/>
                    </a:lnTo>
                    <a:lnTo>
                      <a:pt x="2578" y="1158"/>
                    </a:lnTo>
                    <a:lnTo>
                      <a:pt x="2578" y="1276"/>
                    </a:lnTo>
                    <a:lnTo>
                      <a:pt x="1992" y="1276"/>
                    </a:lnTo>
                    <a:lnTo>
                      <a:pt x="1992" y="1445"/>
                    </a:lnTo>
                    <a:lnTo>
                      <a:pt x="2578" y="1445"/>
                    </a:lnTo>
                    <a:lnTo>
                      <a:pt x="2578" y="1561"/>
                    </a:lnTo>
                    <a:lnTo>
                      <a:pt x="1992" y="1561"/>
                    </a:lnTo>
                    <a:lnTo>
                      <a:pt x="1992" y="1776"/>
                    </a:lnTo>
                    <a:lnTo>
                      <a:pt x="2578" y="1776"/>
                    </a:lnTo>
                    <a:lnTo>
                      <a:pt x="2578" y="1893"/>
                    </a:lnTo>
                    <a:lnTo>
                      <a:pt x="1992" y="1893"/>
                    </a:lnTo>
                    <a:lnTo>
                      <a:pt x="1992" y="1941"/>
                    </a:lnTo>
                    <a:lnTo>
                      <a:pt x="1140" y="1941"/>
                    </a:lnTo>
                    <a:lnTo>
                      <a:pt x="1140" y="2431"/>
                    </a:lnTo>
                    <a:lnTo>
                      <a:pt x="2728" y="2431"/>
                    </a:lnTo>
                    <a:lnTo>
                      <a:pt x="2728" y="909"/>
                    </a:lnTo>
                    <a:lnTo>
                      <a:pt x="1992" y="909"/>
                    </a:lnTo>
                    <a:close/>
                    <a:moveTo>
                      <a:pt x="201" y="233"/>
                    </a:moveTo>
                    <a:lnTo>
                      <a:pt x="201" y="1759"/>
                    </a:lnTo>
                    <a:lnTo>
                      <a:pt x="1791" y="1759"/>
                    </a:lnTo>
                    <a:lnTo>
                      <a:pt x="1791" y="233"/>
                    </a:lnTo>
                    <a:lnTo>
                      <a:pt x="201" y="233"/>
                    </a:lnTo>
                    <a:close/>
                    <a:moveTo>
                      <a:pt x="0" y="0"/>
                    </a:moveTo>
                    <a:lnTo>
                      <a:pt x="1992" y="0"/>
                    </a:lnTo>
                    <a:lnTo>
                      <a:pt x="1992" y="673"/>
                    </a:lnTo>
                    <a:lnTo>
                      <a:pt x="2931" y="673"/>
                    </a:lnTo>
                    <a:lnTo>
                      <a:pt x="2931" y="2614"/>
                    </a:lnTo>
                    <a:lnTo>
                      <a:pt x="939" y="2614"/>
                    </a:lnTo>
                    <a:lnTo>
                      <a:pt x="939" y="1941"/>
                    </a:lnTo>
                    <a:lnTo>
                      <a:pt x="0" y="194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1745"/>
                <a:endParaRPr lang="en-US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/>
                </a:endParaRPr>
              </a:p>
            </p:txBody>
          </p:sp>
          <p:sp>
            <p:nvSpPr>
              <p:cNvPr id="77" name="Rectangle 18"/>
              <p:cNvSpPr>
                <a:spLocks noChangeArrowheads="1"/>
              </p:cNvSpPr>
              <p:nvPr/>
            </p:nvSpPr>
            <p:spPr bwMode="auto">
              <a:xfrm>
                <a:off x="838" y="575"/>
                <a:ext cx="142" cy="1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1745"/>
                <a:endParaRPr lang="en-US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/>
                </a:endParaRPr>
              </a:p>
            </p:txBody>
          </p:sp>
          <p:sp>
            <p:nvSpPr>
              <p:cNvPr id="78" name="Rectangle 19"/>
              <p:cNvSpPr>
                <a:spLocks noChangeArrowheads="1"/>
              </p:cNvSpPr>
              <p:nvPr/>
            </p:nvSpPr>
            <p:spPr bwMode="auto">
              <a:xfrm>
                <a:off x="838" y="611"/>
                <a:ext cx="142" cy="1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1745"/>
                <a:endParaRPr lang="en-US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/>
                </a:endParaRPr>
              </a:p>
            </p:txBody>
          </p:sp>
          <p:sp>
            <p:nvSpPr>
              <p:cNvPr id="79" name="Rectangle 20"/>
              <p:cNvSpPr>
                <a:spLocks noChangeArrowheads="1"/>
              </p:cNvSpPr>
              <p:nvPr/>
            </p:nvSpPr>
            <p:spPr bwMode="auto">
              <a:xfrm>
                <a:off x="838" y="652"/>
                <a:ext cx="142" cy="1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1745"/>
                <a:endParaRPr lang="en-US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/>
                </a:endParaRPr>
              </a:p>
            </p:txBody>
          </p:sp>
          <p:sp>
            <p:nvSpPr>
              <p:cNvPr id="80" name="Freeform 21"/>
              <p:cNvSpPr>
                <a:spLocks/>
              </p:cNvSpPr>
              <p:nvPr/>
            </p:nvSpPr>
            <p:spPr bwMode="auto">
              <a:xfrm>
                <a:off x="881" y="450"/>
                <a:ext cx="237" cy="134"/>
              </a:xfrm>
              <a:custGeom>
                <a:avLst/>
                <a:gdLst>
                  <a:gd name="T0" fmla="*/ 849 w 2132"/>
                  <a:gd name="T1" fmla="*/ 0 h 1065"/>
                  <a:gd name="T2" fmla="*/ 849 w 2132"/>
                  <a:gd name="T3" fmla="*/ 0 h 1065"/>
                  <a:gd name="T4" fmla="*/ 936 w 2132"/>
                  <a:gd name="T5" fmla="*/ 3 h 1065"/>
                  <a:gd name="T6" fmla="*/ 1021 w 2132"/>
                  <a:gd name="T7" fmla="*/ 12 h 1065"/>
                  <a:gd name="T8" fmla="*/ 1105 w 2132"/>
                  <a:gd name="T9" fmla="*/ 28 h 1065"/>
                  <a:gd name="T10" fmla="*/ 1185 w 2132"/>
                  <a:gd name="T11" fmla="*/ 49 h 1065"/>
                  <a:gd name="T12" fmla="*/ 1263 w 2132"/>
                  <a:gd name="T13" fmla="*/ 75 h 1065"/>
                  <a:gd name="T14" fmla="*/ 1338 w 2132"/>
                  <a:gd name="T15" fmla="*/ 108 h 1065"/>
                  <a:gd name="T16" fmla="*/ 1410 w 2132"/>
                  <a:gd name="T17" fmla="*/ 144 h 1065"/>
                  <a:gd name="T18" fmla="*/ 1478 w 2132"/>
                  <a:gd name="T19" fmla="*/ 186 h 1065"/>
                  <a:gd name="T20" fmla="*/ 1542 w 2132"/>
                  <a:gd name="T21" fmla="*/ 232 h 1065"/>
                  <a:gd name="T22" fmla="*/ 1602 w 2132"/>
                  <a:gd name="T23" fmla="*/ 282 h 1065"/>
                  <a:gd name="T24" fmla="*/ 1658 w 2132"/>
                  <a:gd name="T25" fmla="*/ 336 h 1065"/>
                  <a:gd name="T26" fmla="*/ 1710 w 2132"/>
                  <a:gd name="T27" fmla="*/ 394 h 1065"/>
                  <a:gd name="T28" fmla="*/ 1756 w 2132"/>
                  <a:gd name="T29" fmla="*/ 456 h 1065"/>
                  <a:gd name="T30" fmla="*/ 1797 w 2132"/>
                  <a:gd name="T31" fmla="*/ 520 h 1065"/>
                  <a:gd name="T32" fmla="*/ 1833 w 2132"/>
                  <a:gd name="T33" fmla="*/ 588 h 1065"/>
                  <a:gd name="T34" fmla="*/ 1864 w 2132"/>
                  <a:gd name="T35" fmla="*/ 659 h 1065"/>
                  <a:gd name="T36" fmla="*/ 1887 w 2132"/>
                  <a:gd name="T37" fmla="*/ 732 h 1065"/>
                  <a:gd name="T38" fmla="*/ 2132 w 2132"/>
                  <a:gd name="T39" fmla="*/ 732 h 1065"/>
                  <a:gd name="T40" fmla="*/ 1767 w 2132"/>
                  <a:gd name="T41" fmla="*/ 1065 h 1065"/>
                  <a:gd name="T42" fmla="*/ 1400 w 2132"/>
                  <a:gd name="T43" fmla="*/ 732 h 1065"/>
                  <a:gd name="T44" fmla="*/ 1641 w 2132"/>
                  <a:gd name="T45" fmla="*/ 732 h 1065"/>
                  <a:gd name="T46" fmla="*/ 1616 w 2132"/>
                  <a:gd name="T47" fmla="*/ 672 h 1065"/>
                  <a:gd name="T48" fmla="*/ 1586 w 2132"/>
                  <a:gd name="T49" fmla="*/ 616 h 1065"/>
                  <a:gd name="T50" fmla="*/ 1551 w 2132"/>
                  <a:gd name="T51" fmla="*/ 563 h 1065"/>
                  <a:gd name="T52" fmla="*/ 1512 w 2132"/>
                  <a:gd name="T53" fmla="*/ 512 h 1065"/>
                  <a:gd name="T54" fmla="*/ 1467 w 2132"/>
                  <a:gd name="T55" fmla="*/ 464 h 1065"/>
                  <a:gd name="T56" fmla="*/ 1419 w 2132"/>
                  <a:gd name="T57" fmla="*/ 419 h 1065"/>
                  <a:gd name="T58" fmla="*/ 1368 w 2132"/>
                  <a:gd name="T59" fmla="*/ 379 h 1065"/>
                  <a:gd name="T60" fmla="*/ 1313 w 2132"/>
                  <a:gd name="T61" fmla="*/ 342 h 1065"/>
                  <a:gd name="T62" fmla="*/ 1254 w 2132"/>
                  <a:gd name="T63" fmla="*/ 310 h 1065"/>
                  <a:gd name="T64" fmla="*/ 1193 w 2132"/>
                  <a:gd name="T65" fmla="*/ 282 h 1065"/>
                  <a:gd name="T66" fmla="*/ 1128 w 2132"/>
                  <a:gd name="T67" fmla="*/ 258 h 1065"/>
                  <a:gd name="T68" fmla="*/ 1061 w 2132"/>
                  <a:gd name="T69" fmla="*/ 240 h 1065"/>
                  <a:gd name="T70" fmla="*/ 992 w 2132"/>
                  <a:gd name="T71" fmla="*/ 225 h 1065"/>
                  <a:gd name="T72" fmla="*/ 921 w 2132"/>
                  <a:gd name="T73" fmla="*/ 217 h 1065"/>
                  <a:gd name="T74" fmla="*/ 848 w 2132"/>
                  <a:gd name="T75" fmla="*/ 214 h 1065"/>
                  <a:gd name="T76" fmla="*/ 776 w 2132"/>
                  <a:gd name="T77" fmla="*/ 217 h 1065"/>
                  <a:gd name="T78" fmla="*/ 704 w 2132"/>
                  <a:gd name="T79" fmla="*/ 225 h 1065"/>
                  <a:gd name="T80" fmla="*/ 635 w 2132"/>
                  <a:gd name="T81" fmla="*/ 240 h 1065"/>
                  <a:gd name="T82" fmla="*/ 568 w 2132"/>
                  <a:gd name="T83" fmla="*/ 258 h 1065"/>
                  <a:gd name="T84" fmla="*/ 504 w 2132"/>
                  <a:gd name="T85" fmla="*/ 282 h 1065"/>
                  <a:gd name="T86" fmla="*/ 442 w 2132"/>
                  <a:gd name="T87" fmla="*/ 310 h 1065"/>
                  <a:gd name="T88" fmla="*/ 384 w 2132"/>
                  <a:gd name="T89" fmla="*/ 343 h 1065"/>
                  <a:gd name="T90" fmla="*/ 330 w 2132"/>
                  <a:gd name="T91" fmla="*/ 380 h 1065"/>
                  <a:gd name="T92" fmla="*/ 0 w 2132"/>
                  <a:gd name="T93" fmla="*/ 380 h 1065"/>
                  <a:gd name="T94" fmla="*/ 51 w 2132"/>
                  <a:gd name="T95" fmla="*/ 324 h 1065"/>
                  <a:gd name="T96" fmla="*/ 107 w 2132"/>
                  <a:gd name="T97" fmla="*/ 271 h 1065"/>
                  <a:gd name="T98" fmla="*/ 167 w 2132"/>
                  <a:gd name="T99" fmla="*/ 222 h 1065"/>
                  <a:gd name="T100" fmla="*/ 231 w 2132"/>
                  <a:gd name="T101" fmla="*/ 179 h 1065"/>
                  <a:gd name="T102" fmla="*/ 299 w 2132"/>
                  <a:gd name="T103" fmla="*/ 138 h 1065"/>
                  <a:gd name="T104" fmla="*/ 369 w 2132"/>
                  <a:gd name="T105" fmla="*/ 104 h 1065"/>
                  <a:gd name="T106" fmla="*/ 442 w 2132"/>
                  <a:gd name="T107" fmla="*/ 73 h 1065"/>
                  <a:gd name="T108" fmla="*/ 519 w 2132"/>
                  <a:gd name="T109" fmla="*/ 47 h 1065"/>
                  <a:gd name="T110" fmla="*/ 599 w 2132"/>
                  <a:gd name="T111" fmla="*/ 26 h 1065"/>
                  <a:gd name="T112" fmla="*/ 680 w 2132"/>
                  <a:gd name="T113" fmla="*/ 12 h 1065"/>
                  <a:gd name="T114" fmla="*/ 764 w 2132"/>
                  <a:gd name="T115" fmla="*/ 3 h 1065"/>
                  <a:gd name="T116" fmla="*/ 849 w 2132"/>
                  <a:gd name="T117" fmla="*/ 0 h 1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132" h="1065">
                    <a:moveTo>
                      <a:pt x="849" y="0"/>
                    </a:moveTo>
                    <a:lnTo>
                      <a:pt x="849" y="0"/>
                    </a:lnTo>
                    <a:lnTo>
                      <a:pt x="936" y="3"/>
                    </a:lnTo>
                    <a:lnTo>
                      <a:pt x="1021" y="12"/>
                    </a:lnTo>
                    <a:lnTo>
                      <a:pt x="1105" y="28"/>
                    </a:lnTo>
                    <a:lnTo>
                      <a:pt x="1185" y="49"/>
                    </a:lnTo>
                    <a:lnTo>
                      <a:pt x="1263" y="75"/>
                    </a:lnTo>
                    <a:lnTo>
                      <a:pt x="1338" y="108"/>
                    </a:lnTo>
                    <a:lnTo>
                      <a:pt x="1410" y="144"/>
                    </a:lnTo>
                    <a:lnTo>
                      <a:pt x="1478" y="186"/>
                    </a:lnTo>
                    <a:lnTo>
                      <a:pt x="1542" y="232"/>
                    </a:lnTo>
                    <a:lnTo>
                      <a:pt x="1602" y="282"/>
                    </a:lnTo>
                    <a:lnTo>
                      <a:pt x="1658" y="336"/>
                    </a:lnTo>
                    <a:lnTo>
                      <a:pt x="1710" y="394"/>
                    </a:lnTo>
                    <a:lnTo>
                      <a:pt x="1756" y="456"/>
                    </a:lnTo>
                    <a:lnTo>
                      <a:pt x="1797" y="520"/>
                    </a:lnTo>
                    <a:lnTo>
                      <a:pt x="1833" y="588"/>
                    </a:lnTo>
                    <a:lnTo>
                      <a:pt x="1864" y="659"/>
                    </a:lnTo>
                    <a:lnTo>
                      <a:pt x="1887" y="732"/>
                    </a:lnTo>
                    <a:lnTo>
                      <a:pt x="2132" y="732"/>
                    </a:lnTo>
                    <a:lnTo>
                      <a:pt x="1767" y="1065"/>
                    </a:lnTo>
                    <a:lnTo>
                      <a:pt x="1400" y="732"/>
                    </a:lnTo>
                    <a:lnTo>
                      <a:pt x="1641" y="732"/>
                    </a:lnTo>
                    <a:lnTo>
                      <a:pt x="1616" y="672"/>
                    </a:lnTo>
                    <a:lnTo>
                      <a:pt x="1586" y="616"/>
                    </a:lnTo>
                    <a:lnTo>
                      <a:pt x="1551" y="563"/>
                    </a:lnTo>
                    <a:lnTo>
                      <a:pt x="1512" y="512"/>
                    </a:lnTo>
                    <a:lnTo>
                      <a:pt x="1467" y="464"/>
                    </a:lnTo>
                    <a:lnTo>
                      <a:pt x="1419" y="419"/>
                    </a:lnTo>
                    <a:lnTo>
                      <a:pt x="1368" y="379"/>
                    </a:lnTo>
                    <a:lnTo>
                      <a:pt x="1313" y="342"/>
                    </a:lnTo>
                    <a:lnTo>
                      <a:pt x="1254" y="310"/>
                    </a:lnTo>
                    <a:lnTo>
                      <a:pt x="1193" y="282"/>
                    </a:lnTo>
                    <a:lnTo>
                      <a:pt x="1128" y="258"/>
                    </a:lnTo>
                    <a:lnTo>
                      <a:pt x="1061" y="240"/>
                    </a:lnTo>
                    <a:lnTo>
                      <a:pt x="992" y="225"/>
                    </a:lnTo>
                    <a:lnTo>
                      <a:pt x="921" y="217"/>
                    </a:lnTo>
                    <a:lnTo>
                      <a:pt x="848" y="214"/>
                    </a:lnTo>
                    <a:lnTo>
                      <a:pt x="776" y="217"/>
                    </a:lnTo>
                    <a:lnTo>
                      <a:pt x="704" y="225"/>
                    </a:lnTo>
                    <a:lnTo>
                      <a:pt x="635" y="240"/>
                    </a:lnTo>
                    <a:lnTo>
                      <a:pt x="568" y="258"/>
                    </a:lnTo>
                    <a:lnTo>
                      <a:pt x="504" y="282"/>
                    </a:lnTo>
                    <a:lnTo>
                      <a:pt x="442" y="310"/>
                    </a:lnTo>
                    <a:lnTo>
                      <a:pt x="384" y="343"/>
                    </a:lnTo>
                    <a:lnTo>
                      <a:pt x="330" y="380"/>
                    </a:lnTo>
                    <a:lnTo>
                      <a:pt x="0" y="380"/>
                    </a:lnTo>
                    <a:lnTo>
                      <a:pt x="51" y="324"/>
                    </a:lnTo>
                    <a:lnTo>
                      <a:pt x="107" y="271"/>
                    </a:lnTo>
                    <a:lnTo>
                      <a:pt x="167" y="222"/>
                    </a:lnTo>
                    <a:lnTo>
                      <a:pt x="231" y="179"/>
                    </a:lnTo>
                    <a:lnTo>
                      <a:pt x="299" y="138"/>
                    </a:lnTo>
                    <a:lnTo>
                      <a:pt x="369" y="104"/>
                    </a:lnTo>
                    <a:lnTo>
                      <a:pt x="442" y="73"/>
                    </a:lnTo>
                    <a:lnTo>
                      <a:pt x="519" y="47"/>
                    </a:lnTo>
                    <a:lnTo>
                      <a:pt x="599" y="26"/>
                    </a:lnTo>
                    <a:lnTo>
                      <a:pt x="680" y="12"/>
                    </a:lnTo>
                    <a:lnTo>
                      <a:pt x="764" y="3"/>
                    </a:lnTo>
                    <a:lnTo>
                      <a:pt x="8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1745"/>
                <a:endParaRPr lang="en-US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/>
                </a:endParaRPr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3851398" y="5152581"/>
            <a:ext cx="633053" cy="725715"/>
            <a:chOff x="3103197" y="5152569"/>
            <a:chExt cx="725714" cy="725715"/>
          </a:xfrm>
        </p:grpSpPr>
        <p:sp>
          <p:nvSpPr>
            <p:cNvPr id="51" name="Oval 50"/>
            <p:cNvSpPr/>
            <p:nvPr/>
          </p:nvSpPr>
          <p:spPr>
            <a:xfrm>
              <a:off x="3103197" y="5152569"/>
              <a:ext cx="725714" cy="7257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45"/>
              <a:endParaRPr 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endParaRPr>
            </a:p>
          </p:txBody>
        </p:sp>
        <p:grpSp>
          <p:nvGrpSpPr>
            <p:cNvPr id="83" name="Group 24"/>
            <p:cNvGrpSpPr>
              <a:grpSpLocks noChangeAspect="1"/>
            </p:cNvGrpSpPr>
            <p:nvPr/>
          </p:nvGrpSpPr>
          <p:grpSpPr bwMode="auto">
            <a:xfrm>
              <a:off x="3369947" y="5362657"/>
              <a:ext cx="185503" cy="305536"/>
              <a:chOff x="1229" y="527"/>
              <a:chExt cx="85" cy="140"/>
            </a:xfrm>
            <a:solidFill>
              <a:srgbClr val="3B5997"/>
            </a:solidFill>
          </p:grpSpPr>
          <p:sp>
            <p:nvSpPr>
              <p:cNvPr id="86" name="Freeform 26"/>
              <p:cNvSpPr>
                <a:spLocks noEditPoints="1"/>
              </p:cNvSpPr>
              <p:nvPr/>
            </p:nvSpPr>
            <p:spPr bwMode="auto">
              <a:xfrm>
                <a:off x="1239" y="539"/>
                <a:ext cx="2" cy="3"/>
              </a:xfrm>
              <a:custGeom>
                <a:avLst/>
                <a:gdLst>
                  <a:gd name="T0" fmla="*/ 23 w 27"/>
                  <a:gd name="T1" fmla="*/ 3 h 28"/>
                  <a:gd name="T2" fmla="*/ 21 w 27"/>
                  <a:gd name="T3" fmla="*/ 6 h 28"/>
                  <a:gd name="T4" fmla="*/ 14 w 27"/>
                  <a:gd name="T5" fmla="*/ 12 h 28"/>
                  <a:gd name="T6" fmla="*/ 7 w 27"/>
                  <a:gd name="T7" fmla="*/ 21 h 28"/>
                  <a:gd name="T8" fmla="*/ 0 w 27"/>
                  <a:gd name="T9" fmla="*/ 28 h 28"/>
                  <a:gd name="T10" fmla="*/ 6 w 27"/>
                  <a:gd name="T11" fmla="*/ 21 h 28"/>
                  <a:gd name="T12" fmla="*/ 15 w 27"/>
                  <a:gd name="T13" fmla="*/ 11 h 28"/>
                  <a:gd name="T14" fmla="*/ 23 w 27"/>
                  <a:gd name="T15" fmla="*/ 3 h 28"/>
                  <a:gd name="T16" fmla="*/ 27 w 27"/>
                  <a:gd name="T17" fmla="*/ 0 h 28"/>
                  <a:gd name="T18" fmla="*/ 23 w 27"/>
                  <a:gd name="T19" fmla="*/ 3 h 28"/>
                  <a:gd name="T20" fmla="*/ 25 w 27"/>
                  <a:gd name="T21" fmla="*/ 1 h 28"/>
                  <a:gd name="T22" fmla="*/ 27 w 27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28">
                    <a:moveTo>
                      <a:pt x="23" y="3"/>
                    </a:moveTo>
                    <a:lnTo>
                      <a:pt x="21" y="6"/>
                    </a:lnTo>
                    <a:lnTo>
                      <a:pt x="14" y="12"/>
                    </a:lnTo>
                    <a:lnTo>
                      <a:pt x="7" y="21"/>
                    </a:lnTo>
                    <a:lnTo>
                      <a:pt x="0" y="28"/>
                    </a:lnTo>
                    <a:lnTo>
                      <a:pt x="6" y="21"/>
                    </a:lnTo>
                    <a:lnTo>
                      <a:pt x="15" y="11"/>
                    </a:lnTo>
                    <a:lnTo>
                      <a:pt x="23" y="3"/>
                    </a:lnTo>
                    <a:close/>
                    <a:moveTo>
                      <a:pt x="27" y="0"/>
                    </a:moveTo>
                    <a:lnTo>
                      <a:pt x="23" y="3"/>
                    </a:lnTo>
                    <a:lnTo>
                      <a:pt x="25" y="1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1745"/>
                <a:endParaRPr lang="en-US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/>
                </a:endParaRPr>
              </a:p>
            </p:txBody>
          </p:sp>
          <p:sp>
            <p:nvSpPr>
              <p:cNvPr id="87" name="Freeform 27"/>
              <p:cNvSpPr>
                <a:spLocks/>
              </p:cNvSpPr>
              <p:nvPr/>
            </p:nvSpPr>
            <p:spPr bwMode="auto">
              <a:xfrm>
                <a:off x="1229" y="527"/>
                <a:ext cx="85" cy="105"/>
              </a:xfrm>
              <a:custGeom>
                <a:avLst/>
                <a:gdLst>
                  <a:gd name="T0" fmla="*/ 530 w 935"/>
                  <a:gd name="T1" fmla="*/ 2 h 1153"/>
                  <a:gd name="T2" fmla="*/ 623 w 935"/>
                  <a:gd name="T3" fmla="*/ 16 h 1153"/>
                  <a:gd name="T4" fmla="*/ 706 w 935"/>
                  <a:gd name="T5" fmla="*/ 46 h 1153"/>
                  <a:gd name="T6" fmla="*/ 778 w 935"/>
                  <a:gd name="T7" fmla="*/ 89 h 1153"/>
                  <a:gd name="T8" fmla="*/ 843 w 935"/>
                  <a:gd name="T9" fmla="*/ 150 h 1153"/>
                  <a:gd name="T10" fmla="*/ 894 w 935"/>
                  <a:gd name="T11" fmla="*/ 228 h 1153"/>
                  <a:gd name="T12" fmla="*/ 925 w 935"/>
                  <a:gd name="T13" fmla="*/ 315 h 1153"/>
                  <a:gd name="T14" fmla="*/ 935 w 935"/>
                  <a:gd name="T15" fmla="*/ 414 h 1153"/>
                  <a:gd name="T16" fmla="*/ 928 w 935"/>
                  <a:gd name="T17" fmla="*/ 495 h 1153"/>
                  <a:gd name="T18" fmla="*/ 906 w 935"/>
                  <a:gd name="T19" fmla="*/ 562 h 1153"/>
                  <a:gd name="T20" fmla="*/ 874 w 935"/>
                  <a:gd name="T21" fmla="*/ 612 h 1153"/>
                  <a:gd name="T22" fmla="*/ 833 w 935"/>
                  <a:gd name="T23" fmla="*/ 662 h 1153"/>
                  <a:gd name="T24" fmla="*/ 777 w 935"/>
                  <a:gd name="T25" fmla="*/ 722 h 1153"/>
                  <a:gd name="T26" fmla="*/ 705 w 935"/>
                  <a:gd name="T27" fmla="*/ 792 h 1153"/>
                  <a:gd name="T28" fmla="*/ 646 w 935"/>
                  <a:gd name="T29" fmla="*/ 853 h 1153"/>
                  <a:gd name="T30" fmla="*/ 602 w 935"/>
                  <a:gd name="T31" fmla="*/ 908 h 1153"/>
                  <a:gd name="T32" fmla="*/ 574 w 935"/>
                  <a:gd name="T33" fmla="*/ 956 h 1153"/>
                  <a:gd name="T34" fmla="*/ 556 w 935"/>
                  <a:gd name="T35" fmla="*/ 1019 h 1153"/>
                  <a:gd name="T36" fmla="*/ 545 w 935"/>
                  <a:gd name="T37" fmla="*/ 1103 h 1153"/>
                  <a:gd name="T38" fmla="*/ 358 w 935"/>
                  <a:gd name="T39" fmla="*/ 1153 h 1153"/>
                  <a:gd name="T40" fmla="*/ 364 w 935"/>
                  <a:gd name="T41" fmla="*/ 1043 h 1153"/>
                  <a:gd name="T42" fmla="*/ 380 w 935"/>
                  <a:gd name="T43" fmla="*/ 953 h 1153"/>
                  <a:gd name="T44" fmla="*/ 407 w 935"/>
                  <a:gd name="T45" fmla="*/ 884 h 1153"/>
                  <a:gd name="T46" fmla="*/ 450 w 935"/>
                  <a:gd name="T47" fmla="*/ 817 h 1153"/>
                  <a:gd name="T48" fmla="*/ 512 w 935"/>
                  <a:gd name="T49" fmla="*/ 744 h 1153"/>
                  <a:gd name="T50" fmla="*/ 634 w 935"/>
                  <a:gd name="T51" fmla="*/ 624 h 1153"/>
                  <a:gd name="T52" fmla="*/ 677 w 935"/>
                  <a:gd name="T53" fmla="*/ 576 h 1153"/>
                  <a:gd name="T54" fmla="*/ 712 w 935"/>
                  <a:gd name="T55" fmla="*/ 518 h 1153"/>
                  <a:gd name="T56" fmla="*/ 734 w 935"/>
                  <a:gd name="T57" fmla="*/ 447 h 1153"/>
                  <a:gd name="T58" fmla="*/ 734 w 935"/>
                  <a:gd name="T59" fmla="*/ 372 h 1153"/>
                  <a:gd name="T60" fmla="*/ 714 w 935"/>
                  <a:gd name="T61" fmla="*/ 300 h 1153"/>
                  <a:gd name="T62" fmla="*/ 675 w 935"/>
                  <a:gd name="T63" fmla="*/ 236 h 1153"/>
                  <a:gd name="T64" fmla="*/ 634 w 935"/>
                  <a:gd name="T65" fmla="*/ 199 h 1153"/>
                  <a:gd name="T66" fmla="*/ 579 w 935"/>
                  <a:gd name="T67" fmla="*/ 175 h 1153"/>
                  <a:gd name="T68" fmla="*/ 511 w 935"/>
                  <a:gd name="T69" fmla="*/ 163 h 1153"/>
                  <a:gd name="T70" fmla="*/ 430 w 935"/>
                  <a:gd name="T71" fmla="*/ 164 h 1153"/>
                  <a:gd name="T72" fmla="*/ 356 w 935"/>
                  <a:gd name="T73" fmla="*/ 179 h 1153"/>
                  <a:gd name="T74" fmla="*/ 295 w 935"/>
                  <a:gd name="T75" fmla="*/ 211 h 1153"/>
                  <a:gd name="T76" fmla="*/ 248 w 935"/>
                  <a:gd name="T77" fmla="*/ 259 h 1153"/>
                  <a:gd name="T78" fmla="*/ 215 w 935"/>
                  <a:gd name="T79" fmla="*/ 320 h 1153"/>
                  <a:gd name="T80" fmla="*/ 196 w 935"/>
                  <a:gd name="T81" fmla="*/ 398 h 1153"/>
                  <a:gd name="T82" fmla="*/ 188 w 935"/>
                  <a:gd name="T83" fmla="*/ 495 h 1153"/>
                  <a:gd name="T84" fmla="*/ 2 w 935"/>
                  <a:gd name="T85" fmla="*/ 440 h 1153"/>
                  <a:gd name="T86" fmla="*/ 18 w 935"/>
                  <a:gd name="T87" fmla="*/ 340 h 1153"/>
                  <a:gd name="T88" fmla="*/ 50 w 935"/>
                  <a:gd name="T89" fmla="*/ 250 h 1153"/>
                  <a:gd name="T90" fmla="*/ 98 w 935"/>
                  <a:gd name="T91" fmla="*/ 171 h 1153"/>
                  <a:gd name="T92" fmla="*/ 162 w 935"/>
                  <a:gd name="T93" fmla="*/ 104 h 1153"/>
                  <a:gd name="T94" fmla="*/ 238 w 935"/>
                  <a:gd name="T95" fmla="*/ 53 h 1153"/>
                  <a:gd name="T96" fmla="*/ 326 w 935"/>
                  <a:gd name="T97" fmla="*/ 19 h 1153"/>
                  <a:gd name="T98" fmla="*/ 425 w 935"/>
                  <a:gd name="T99" fmla="*/ 2 h 1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35" h="1153">
                    <a:moveTo>
                      <a:pt x="479" y="0"/>
                    </a:moveTo>
                    <a:lnTo>
                      <a:pt x="530" y="2"/>
                    </a:lnTo>
                    <a:lnTo>
                      <a:pt x="577" y="7"/>
                    </a:lnTo>
                    <a:lnTo>
                      <a:pt x="623" y="16"/>
                    </a:lnTo>
                    <a:lnTo>
                      <a:pt x="666" y="28"/>
                    </a:lnTo>
                    <a:lnTo>
                      <a:pt x="706" y="46"/>
                    </a:lnTo>
                    <a:lnTo>
                      <a:pt x="743" y="65"/>
                    </a:lnTo>
                    <a:lnTo>
                      <a:pt x="778" y="89"/>
                    </a:lnTo>
                    <a:lnTo>
                      <a:pt x="810" y="117"/>
                    </a:lnTo>
                    <a:lnTo>
                      <a:pt x="843" y="150"/>
                    </a:lnTo>
                    <a:lnTo>
                      <a:pt x="871" y="188"/>
                    </a:lnTo>
                    <a:lnTo>
                      <a:pt x="894" y="228"/>
                    </a:lnTo>
                    <a:lnTo>
                      <a:pt x="912" y="270"/>
                    </a:lnTo>
                    <a:lnTo>
                      <a:pt x="925" y="315"/>
                    </a:lnTo>
                    <a:lnTo>
                      <a:pt x="932" y="363"/>
                    </a:lnTo>
                    <a:lnTo>
                      <a:pt x="935" y="414"/>
                    </a:lnTo>
                    <a:lnTo>
                      <a:pt x="933" y="455"/>
                    </a:lnTo>
                    <a:lnTo>
                      <a:pt x="928" y="495"/>
                    </a:lnTo>
                    <a:lnTo>
                      <a:pt x="919" y="531"/>
                    </a:lnTo>
                    <a:lnTo>
                      <a:pt x="906" y="562"/>
                    </a:lnTo>
                    <a:lnTo>
                      <a:pt x="890" y="592"/>
                    </a:lnTo>
                    <a:lnTo>
                      <a:pt x="874" y="612"/>
                    </a:lnTo>
                    <a:lnTo>
                      <a:pt x="856" y="636"/>
                    </a:lnTo>
                    <a:lnTo>
                      <a:pt x="833" y="662"/>
                    </a:lnTo>
                    <a:lnTo>
                      <a:pt x="807" y="690"/>
                    </a:lnTo>
                    <a:lnTo>
                      <a:pt x="777" y="722"/>
                    </a:lnTo>
                    <a:lnTo>
                      <a:pt x="743" y="756"/>
                    </a:lnTo>
                    <a:lnTo>
                      <a:pt x="705" y="792"/>
                    </a:lnTo>
                    <a:lnTo>
                      <a:pt x="674" y="824"/>
                    </a:lnTo>
                    <a:lnTo>
                      <a:pt x="646" y="853"/>
                    </a:lnTo>
                    <a:lnTo>
                      <a:pt x="622" y="881"/>
                    </a:lnTo>
                    <a:lnTo>
                      <a:pt x="602" y="908"/>
                    </a:lnTo>
                    <a:lnTo>
                      <a:pt x="587" y="932"/>
                    </a:lnTo>
                    <a:lnTo>
                      <a:pt x="574" y="956"/>
                    </a:lnTo>
                    <a:lnTo>
                      <a:pt x="564" y="984"/>
                    </a:lnTo>
                    <a:lnTo>
                      <a:pt x="556" y="1019"/>
                    </a:lnTo>
                    <a:lnTo>
                      <a:pt x="549" y="1058"/>
                    </a:lnTo>
                    <a:lnTo>
                      <a:pt x="545" y="1103"/>
                    </a:lnTo>
                    <a:lnTo>
                      <a:pt x="544" y="1153"/>
                    </a:lnTo>
                    <a:lnTo>
                      <a:pt x="358" y="1153"/>
                    </a:lnTo>
                    <a:lnTo>
                      <a:pt x="359" y="1096"/>
                    </a:lnTo>
                    <a:lnTo>
                      <a:pt x="364" y="1043"/>
                    </a:lnTo>
                    <a:lnTo>
                      <a:pt x="370" y="995"/>
                    </a:lnTo>
                    <a:lnTo>
                      <a:pt x="380" y="953"/>
                    </a:lnTo>
                    <a:lnTo>
                      <a:pt x="394" y="914"/>
                    </a:lnTo>
                    <a:lnTo>
                      <a:pt x="407" y="884"/>
                    </a:lnTo>
                    <a:lnTo>
                      <a:pt x="427" y="851"/>
                    </a:lnTo>
                    <a:lnTo>
                      <a:pt x="450" y="817"/>
                    </a:lnTo>
                    <a:lnTo>
                      <a:pt x="478" y="782"/>
                    </a:lnTo>
                    <a:lnTo>
                      <a:pt x="512" y="744"/>
                    </a:lnTo>
                    <a:lnTo>
                      <a:pt x="550" y="707"/>
                    </a:lnTo>
                    <a:lnTo>
                      <a:pt x="634" y="624"/>
                    </a:lnTo>
                    <a:lnTo>
                      <a:pt x="658" y="601"/>
                    </a:lnTo>
                    <a:lnTo>
                      <a:pt x="677" y="576"/>
                    </a:lnTo>
                    <a:lnTo>
                      <a:pt x="694" y="551"/>
                    </a:lnTo>
                    <a:lnTo>
                      <a:pt x="712" y="518"/>
                    </a:lnTo>
                    <a:lnTo>
                      <a:pt x="726" y="483"/>
                    </a:lnTo>
                    <a:lnTo>
                      <a:pt x="734" y="447"/>
                    </a:lnTo>
                    <a:lnTo>
                      <a:pt x="736" y="412"/>
                    </a:lnTo>
                    <a:lnTo>
                      <a:pt x="734" y="372"/>
                    </a:lnTo>
                    <a:lnTo>
                      <a:pt x="727" y="335"/>
                    </a:lnTo>
                    <a:lnTo>
                      <a:pt x="714" y="300"/>
                    </a:lnTo>
                    <a:lnTo>
                      <a:pt x="697" y="266"/>
                    </a:lnTo>
                    <a:lnTo>
                      <a:pt x="675" y="236"/>
                    </a:lnTo>
                    <a:lnTo>
                      <a:pt x="656" y="216"/>
                    </a:lnTo>
                    <a:lnTo>
                      <a:pt x="634" y="199"/>
                    </a:lnTo>
                    <a:lnTo>
                      <a:pt x="608" y="186"/>
                    </a:lnTo>
                    <a:lnTo>
                      <a:pt x="579" y="175"/>
                    </a:lnTo>
                    <a:lnTo>
                      <a:pt x="546" y="168"/>
                    </a:lnTo>
                    <a:lnTo>
                      <a:pt x="511" y="163"/>
                    </a:lnTo>
                    <a:lnTo>
                      <a:pt x="472" y="162"/>
                    </a:lnTo>
                    <a:lnTo>
                      <a:pt x="430" y="164"/>
                    </a:lnTo>
                    <a:lnTo>
                      <a:pt x="392" y="169"/>
                    </a:lnTo>
                    <a:lnTo>
                      <a:pt x="356" y="179"/>
                    </a:lnTo>
                    <a:lnTo>
                      <a:pt x="324" y="193"/>
                    </a:lnTo>
                    <a:lnTo>
                      <a:pt x="295" y="211"/>
                    </a:lnTo>
                    <a:lnTo>
                      <a:pt x="270" y="234"/>
                    </a:lnTo>
                    <a:lnTo>
                      <a:pt x="248" y="259"/>
                    </a:lnTo>
                    <a:lnTo>
                      <a:pt x="230" y="290"/>
                    </a:lnTo>
                    <a:lnTo>
                      <a:pt x="215" y="320"/>
                    </a:lnTo>
                    <a:lnTo>
                      <a:pt x="205" y="357"/>
                    </a:lnTo>
                    <a:lnTo>
                      <a:pt x="196" y="398"/>
                    </a:lnTo>
                    <a:lnTo>
                      <a:pt x="191" y="444"/>
                    </a:lnTo>
                    <a:lnTo>
                      <a:pt x="188" y="495"/>
                    </a:lnTo>
                    <a:lnTo>
                      <a:pt x="0" y="495"/>
                    </a:lnTo>
                    <a:lnTo>
                      <a:pt x="2" y="440"/>
                    </a:lnTo>
                    <a:lnTo>
                      <a:pt x="8" y="389"/>
                    </a:lnTo>
                    <a:lnTo>
                      <a:pt x="18" y="340"/>
                    </a:lnTo>
                    <a:lnTo>
                      <a:pt x="32" y="294"/>
                    </a:lnTo>
                    <a:lnTo>
                      <a:pt x="50" y="250"/>
                    </a:lnTo>
                    <a:lnTo>
                      <a:pt x="72" y="209"/>
                    </a:lnTo>
                    <a:lnTo>
                      <a:pt x="98" y="171"/>
                    </a:lnTo>
                    <a:lnTo>
                      <a:pt x="129" y="136"/>
                    </a:lnTo>
                    <a:lnTo>
                      <a:pt x="162" y="104"/>
                    </a:lnTo>
                    <a:lnTo>
                      <a:pt x="198" y="76"/>
                    </a:lnTo>
                    <a:lnTo>
                      <a:pt x="238" y="53"/>
                    </a:lnTo>
                    <a:lnTo>
                      <a:pt x="280" y="34"/>
                    </a:lnTo>
                    <a:lnTo>
                      <a:pt x="326" y="19"/>
                    </a:lnTo>
                    <a:lnTo>
                      <a:pt x="374" y="8"/>
                    </a:lnTo>
                    <a:lnTo>
                      <a:pt x="425" y="2"/>
                    </a:lnTo>
                    <a:lnTo>
                      <a:pt x="47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1745"/>
                <a:endParaRPr lang="en-US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/>
                </a:endParaRPr>
              </a:p>
            </p:txBody>
          </p:sp>
          <p:sp>
            <p:nvSpPr>
              <p:cNvPr id="89" name="Rectangle 29"/>
              <p:cNvSpPr>
                <a:spLocks noChangeArrowheads="1"/>
              </p:cNvSpPr>
              <p:nvPr/>
            </p:nvSpPr>
            <p:spPr bwMode="auto">
              <a:xfrm>
                <a:off x="1262" y="647"/>
                <a:ext cx="19" cy="2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1745"/>
                <a:endParaRPr lang="en-US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/>
                </a:endParaRPr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7431497" y="2148128"/>
            <a:ext cx="636965" cy="725715"/>
            <a:chOff x="8000232" y="2148114"/>
            <a:chExt cx="725714" cy="725715"/>
          </a:xfrm>
        </p:grpSpPr>
        <p:sp>
          <p:nvSpPr>
            <p:cNvPr id="48" name="Oval 47"/>
            <p:cNvSpPr/>
            <p:nvPr/>
          </p:nvSpPr>
          <p:spPr>
            <a:xfrm>
              <a:off x="8000232" y="2148114"/>
              <a:ext cx="725714" cy="7257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45"/>
              <a:endParaRPr 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endParaRPr>
            </a:p>
          </p:txBody>
        </p:sp>
        <p:sp>
          <p:nvSpPr>
            <p:cNvPr id="95" name="Freeform 34"/>
            <p:cNvSpPr>
              <a:spLocks noEditPoints="1"/>
            </p:cNvSpPr>
            <p:nvPr/>
          </p:nvSpPr>
          <p:spPr bwMode="auto">
            <a:xfrm>
              <a:off x="8216245" y="2362540"/>
              <a:ext cx="293688" cy="296863"/>
            </a:xfrm>
            <a:custGeom>
              <a:avLst/>
              <a:gdLst>
                <a:gd name="T0" fmla="*/ 1157 w 3150"/>
                <a:gd name="T1" fmla="*/ 1807 h 3174"/>
                <a:gd name="T2" fmla="*/ 1104 w 3150"/>
                <a:gd name="T3" fmla="*/ 1766 h 3174"/>
                <a:gd name="T4" fmla="*/ 1011 w 3150"/>
                <a:gd name="T5" fmla="*/ 1794 h 3174"/>
                <a:gd name="T6" fmla="*/ 1138 w 3150"/>
                <a:gd name="T7" fmla="*/ 1733 h 3174"/>
                <a:gd name="T8" fmla="*/ 1256 w 3150"/>
                <a:gd name="T9" fmla="*/ 1764 h 3174"/>
                <a:gd name="T10" fmla="*/ 876 w 3150"/>
                <a:gd name="T11" fmla="*/ 1662 h 3174"/>
                <a:gd name="T12" fmla="*/ 951 w 3150"/>
                <a:gd name="T13" fmla="*/ 1638 h 3174"/>
                <a:gd name="T14" fmla="*/ 1098 w 3150"/>
                <a:gd name="T15" fmla="*/ 1709 h 3174"/>
                <a:gd name="T16" fmla="*/ 1259 w 3150"/>
                <a:gd name="T17" fmla="*/ 1686 h 3174"/>
                <a:gd name="T18" fmla="*/ 1299 w 3150"/>
                <a:gd name="T19" fmla="*/ 1646 h 3174"/>
                <a:gd name="T20" fmla="*/ 1323 w 3150"/>
                <a:gd name="T21" fmla="*/ 1589 h 3174"/>
                <a:gd name="T22" fmla="*/ 1354 w 3150"/>
                <a:gd name="T23" fmla="*/ 1593 h 3174"/>
                <a:gd name="T24" fmla="*/ 984 w 3150"/>
                <a:gd name="T25" fmla="*/ 1607 h 3174"/>
                <a:gd name="T26" fmla="*/ 1139 w 3150"/>
                <a:gd name="T27" fmla="*/ 1569 h 3174"/>
                <a:gd name="T28" fmla="*/ 869 w 3150"/>
                <a:gd name="T29" fmla="*/ 1500 h 3174"/>
                <a:gd name="T30" fmla="*/ 861 w 3150"/>
                <a:gd name="T31" fmla="*/ 1613 h 3174"/>
                <a:gd name="T32" fmla="*/ 869 w 3150"/>
                <a:gd name="T33" fmla="*/ 1500 h 3174"/>
                <a:gd name="T34" fmla="*/ 1145 w 3150"/>
                <a:gd name="T35" fmla="*/ 1450 h 3174"/>
                <a:gd name="T36" fmla="*/ 1284 w 3150"/>
                <a:gd name="T37" fmla="*/ 1527 h 3174"/>
                <a:gd name="T38" fmla="*/ 916 w 3150"/>
                <a:gd name="T39" fmla="*/ 1413 h 3174"/>
                <a:gd name="T40" fmla="*/ 937 w 3150"/>
                <a:gd name="T41" fmla="*/ 1539 h 3174"/>
                <a:gd name="T42" fmla="*/ 948 w 3150"/>
                <a:gd name="T43" fmla="*/ 1381 h 3174"/>
                <a:gd name="T44" fmla="*/ 968 w 3150"/>
                <a:gd name="T45" fmla="*/ 1367 h 3174"/>
                <a:gd name="T46" fmla="*/ 1265 w 3150"/>
                <a:gd name="T47" fmla="*/ 1381 h 3174"/>
                <a:gd name="T48" fmla="*/ 1063 w 3150"/>
                <a:gd name="T49" fmla="*/ 1329 h 3174"/>
                <a:gd name="T50" fmla="*/ 1108 w 3150"/>
                <a:gd name="T51" fmla="*/ 1371 h 3174"/>
                <a:gd name="T52" fmla="*/ 1111 w 3150"/>
                <a:gd name="T53" fmla="*/ 1280 h 3174"/>
                <a:gd name="T54" fmla="*/ 1286 w 3150"/>
                <a:gd name="T55" fmla="*/ 1339 h 3174"/>
                <a:gd name="T56" fmla="*/ 1387 w 3150"/>
                <a:gd name="T57" fmla="*/ 1482 h 3174"/>
                <a:gd name="T58" fmla="*/ 1389 w 3150"/>
                <a:gd name="T59" fmla="*/ 1652 h 3174"/>
                <a:gd name="T60" fmla="*/ 1287 w 3150"/>
                <a:gd name="T61" fmla="*/ 1797 h 3174"/>
                <a:gd name="T62" fmla="*/ 1122 w 3150"/>
                <a:gd name="T63" fmla="*/ 1857 h 3174"/>
                <a:gd name="T64" fmla="*/ 954 w 3150"/>
                <a:gd name="T65" fmla="*/ 1816 h 3174"/>
                <a:gd name="T66" fmla="*/ 835 w 3150"/>
                <a:gd name="T67" fmla="*/ 1681 h 3174"/>
                <a:gd name="T68" fmla="*/ 821 w 3150"/>
                <a:gd name="T69" fmla="*/ 1499 h 3174"/>
                <a:gd name="T70" fmla="*/ 929 w 3150"/>
                <a:gd name="T71" fmla="*/ 1338 h 3174"/>
                <a:gd name="T72" fmla="*/ 1111 w 3150"/>
                <a:gd name="T73" fmla="*/ 1280 h 3174"/>
                <a:gd name="T74" fmla="*/ 2795 w 3150"/>
                <a:gd name="T75" fmla="*/ 1819 h 3174"/>
                <a:gd name="T76" fmla="*/ 1189 w 3150"/>
                <a:gd name="T77" fmla="*/ 1014 h 3174"/>
                <a:gd name="T78" fmla="*/ 1763 w 3150"/>
                <a:gd name="T79" fmla="*/ 1400 h 3174"/>
                <a:gd name="T80" fmla="*/ 729 w 3150"/>
                <a:gd name="T81" fmla="*/ 499 h 3174"/>
                <a:gd name="T82" fmla="*/ 975 w 3150"/>
                <a:gd name="T83" fmla="*/ 617 h 3174"/>
                <a:gd name="T84" fmla="*/ 1139 w 3150"/>
                <a:gd name="T85" fmla="*/ 829 h 3174"/>
                <a:gd name="T86" fmla="*/ 1645 w 3150"/>
                <a:gd name="T87" fmla="*/ 1617 h 3174"/>
                <a:gd name="T88" fmla="*/ 2745 w 3150"/>
                <a:gd name="T89" fmla="*/ 2887 h 3174"/>
                <a:gd name="T90" fmla="*/ 2707 w 3150"/>
                <a:gd name="T91" fmla="*/ 3037 h 3174"/>
                <a:gd name="T92" fmla="*/ 2576 w 3150"/>
                <a:gd name="T93" fmla="*/ 3151 h 3174"/>
                <a:gd name="T94" fmla="*/ 2424 w 3150"/>
                <a:gd name="T95" fmla="*/ 3168 h 3174"/>
                <a:gd name="T96" fmla="*/ 933 w 3150"/>
                <a:gd name="T97" fmla="*/ 2313 h 3174"/>
                <a:gd name="T98" fmla="*/ 304 w 3150"/>
                <a:gd name="T99" fmla="*/ 1578 h 3174"/>
                <a:gd name="T100" fmla="*/ 101 w 3150"/>
                <a:gd name="T101" fmla="*/ 1395 h 3174"/>
                <a:gd name="T102" fmla="*/ 4 w 3150"/>
                <a:gd name="T103" fmla="*/ 1148 h 3174"/>
                <a:gd name="T104" fmla="*/ 29 w 3150"/>
                <a:gd name="T105" fmla="*/ 887 h 3174"/>
                <a:gd name="T106" fmla="*/ 174 w 3150"/>
                <a:gd name="T107" fmla="*/ 655 h 3174"/>
                <a:gd name="T108" fmla="*/ 409 w 3150"/>
                <a:gd name="T109" fmla="*/ 513 h 3174"/>
                <a:gd name="T110" fmla="*/ 2931 w 3150"/>
                <a:gd name="T111" fmla="*/ 0 h 3174"/>
                <a:gd name="T112" fmla="*/ 1680 w 3150"/>
                <a:gd name="T113" fmla="*/ 898 h 3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50" h="3174">
                  <a:moveTo>
                    <a:pt x="1104" y="1766"/>
                  </a:moveTo>
                  <a:lnTo>
                    <a:pt x="1060" y="1809"/>
                  </a:lnTo>
                  <a:lnTo>
                    <a:pt x="1096" y="1812"/>
                  </a:lnTo>
                  <a:lnTo>
                    <a:pt x="1131" y="1811"/>
                  </a:lnTo>
                  <a:lnTo>
                    <a:pt x="1157" y="1807"/>
                  </a:lnTo>
                  <a:lnTo>
                    <a:pt x="1182" y="1800"/>
                  </a:lnTo>
                  <a:lnTo>
                    <a:pt x="1169" y="1794"/>
                  </a:lnTo>
                  <a:lnTo>
                    <a:pt x="1154" y="1789"/>
                  </a:lnTo>
                  <a:lnTo>
                    <a:pt x="1129" y="1778"/>
                  </a:lnTo>
                  <a:lnTo>
                    <a:pt x="1104" y="1766"/>
                  </a:lnTo>
                  <a:close/>
                  <a:moveTo>
                    <a:pt x="1008" y="1697"/>
                  </a:moveTo>
                  <a:lnTo>
                    <a:pt x="948" y="1756"/>
                  </a:lnTo>
                  <a:lnTo>
                    <a:pt x="968" y="1771"/>
                  </a:lnTo>
                  <a:lnTo>
                    <a:pt x="988" y="1783"/>
                  </a:lnTo>
                  <a:lnTo>
                    <a:pt x="1011" y="1794"/>
                  </a:lnTo>
                  <a:lnTo>
                    <a:pt x="1065" y="1741"/>
                  </a:lnTo>
                  <a:lnTo>
                    <a:pt x="1036" y="1720"/>
                  </a:lnTo>
                  <a:lnTo>
                    <a:pt x="1008" y="1697"/>
                  </a:lnTo>
                  <a:close/>
                  <a:moveTo>
                    <a:pt x="1190" y="1682"/>
                  </a:moveTo>
                  <a:lnTo>
                    <a:pt x="1138" y="1733"/>
                  </a:lnTo>
                  <a:lnTo>
                    <a:pt x="1163" y="1745"/>
                  </a:lnTo>
                  <a:lnTo>
                    <a:pt x="1189" y="1756"/>
                  </a:lnTo>
                  <a:lnTo>
                    <a:pt x="1218" y="1764"/>
                  </a:lnTo>
                  <a:lnTo>
                    <a:pt x="1247" y="1772"/>
                  </a:lnTo>
                  <a:lnTo>
                    <a:pt x="1256" y="1764"/>
                  </a:lnTo>
                  <a:lnTo>
                    <a:pt x="1265" y="1756"/>
                  </a:lnTo>
                  <a:lnTo>
                    <a:pt x="1227" y="1718"/>
                  </a:lnTo>
                  <a:lnTo>
                    <a:pt x="1190" y="1682"/>
                  </a:lnTo>
                  <a:close/>
                  <a:moveTo>
                    <a:pt x="929" y="1611"/>
                  </a:moveTo>
                  <a:lnTo>
                    <a:pt x="876" y="1662"/>
                  </a:lnTo>
                  <a:lnTo>
                    <a:pt x="887" y="1683"/>
                  </a:lnTo>
                  <a:lnTo>
                    <a:pt x="900" y="1705"/>
                  </a:lnTo>
                  <a:lnTo>
                    <a:pt x="916" y="1724"/>
                  </a:lnTo>
                  <a:lnTo>
                    <a:pt x="975" y="1666"/>
                  </a:lnTo>
                  <a:lnTo>
                    <a:pt x="951" y="1638"/>
                  </a:lnTo>
                  <a:lnTo>
                    <a:pt x="929" y="1611"/>
                  </a:lnTo>
                  <a:close/>
                  <a:moveTo>
                    <a:pt x="1107" y="1601"/>
                  </a:moveTo>
                  <a:lnTo>
                    <a:pt x="1041" y="1665"/>
                  </a:lnTo>
                  <a:lnTo>
                    <a:pt x="1069" y="1688"/>
                  </a:lnTo>
                  <a:lnTo>
                    <a:pt x="1098" y="1709"/>
                  </a:lnTo>
                  <a:lnTo>
                    <a:pt x="1158" y="1650"/>
                  </a:lnTo>
                  <a:lnTo>
                    <a:pt x="1107" y="1601"/>
                  </a:lnTo>
                  <a:close/>
                  <a:moveTo>
                    <a:pt x="1276" y="1597"/>
                  </a:moveTo>
                  <a:lnTo>
                    <a:pt x="1223" y="1650"/>
                  </a:lnTo>
                  <a:lnTo>
                    <a:pt x="1259" y="1686"/>
                  </a:lnTo>
                  <a:lnTo>
                    <a:pt x="1298" y="1724"/>
                  </a:lnTo>
                  <a:lnTo>
                    <a:pt x="1307" y="1713"/>
                  </a:lnTo>
                  <a:lnTo>
                    <a:pt x="1317" y="1700"/>
                  </a:lnTo>
                  <a:lnTo>
                    <a:pt x="1308" y="1673"/>
                  </a:lnTo>
                  <a:lnTo>
                    <a:pt x="1299" y="1646"/>
                  </a:lnTo>
                  <a:lnTo>
                    <a:pt x="1288" y="1622"/>
                  </a:lnTo>
                  <a:lnTo>
                    <a:pt x="1276" y="1597"/>
                  </a:lnTo>
                  <a:close/>
                  <a:moveTo>
                    <a:pt x="1352" y="1524"/>
                  </a:moveTo>
                  <a:lnTo>
                    <a:pt x="1309" y="1565"/>
                  </a:lnTo>
                  <a:lnTo>
                    <a:pt x="1323" y="1589"/>
                  </a:lnTo>
                  <a:lnTo>
                    <a:pt x="1333" y="1613"/>
                  </a:lnTo>
                  <a:lnTo>
                    <a:pt x="1339" y="1625"/>
                  </a:lnTo>
                  <a:lnTo>
                    <a:pt x="1345" y="1637"/>
                  </a:lnTo>
                  <a:lnTo>
                    <a:pt x="1350" y="1616"/>
                  </a:lnTo>
                  <a:lnTo>
                    <a:pt x="1354" y="1593"/>
                  </a:lnTo>
                  <a:lnTo>
                    <a:pt x="1355" y="1559"/>
                  </a:lnTo>
                  <a:lnTo>
                    <a:pt x="1352" y="1524"/>
                  </a:lnTo>
                  <a:close/>
                  <a:moveTo>
                    <a:pt x="1023" y="1519"/>
                  </a:moveTo>
                  <a:lnTo>
                    <a:pt x="962" y="1578"/>
                  </a:lnTo>
                  <a:lnTo>
                    <a:pt x="984" y="1607"/>
                  </a:lnTo>
                  <a:lnTo>
                    <a:pt x="1007" y="1634"/>
                  </a:lnTo>
                  <a:lnTo>
                    <a:pt x="1074" y="1569"/>
                  </a:lnTo>
                  <a:lnTo>
                    <a:pt x="1023" y="1519"/>
                  </a:lnTo>
                  <a:close/>
                  <a:moveTo>
                    <a:pt x="1206" y="1504"/>
                  </a:moveTo>
                  <a:lnTo>
                    <a:pt x="1139" y="1569"/>
                  </a:lnTo>
                  <a:lnTo>
                    <a:pt x="1190" y="1619"/>
                  </a:lnTo>
                  <a:lnTo>
                    <a:pt x="1251" y="1559"/>
                  </a:lnTo>
                  <a:lnTo>
                    <a:pt x="1229" y="1530"/>
                  </a:lnTo>
                  <a:lnTo>
                    <a:pt x="1206" y="1504"/>
                  </a:lnTo>
                  <a:close/>
                  <a:moveTo>
                    <a:pt x="869" y="1500"/>
                  </a:moveTo>
                  <a:lnTo>
                    <a:pt x="861" y="1530"/>
                  </a:lnTo>
                  <a:lnTo>
                    <a:pt x="858" y="1561"/>
                  </a:lnTo>
                  <a:lnTo>
                    <a:pt x="859" y="1592"/>
                  </a:lnTo>
                  <a:lnTo>
                    <a:pt x="860" y="1603"/>
                  </a:lnTo>
                  <a:lnTo>
                    <a:pt x="861" y="1613"/>
                  </a:lnTo>
                  <a:lnTo>
                    <a:pt x="904" y="1572"/>
                  </a:lnTo>
                  <a:lnTo>
                    <a:pt x="903" y="1571"/>
                  </a:lnTo>
                  <a:lnTo>
                    <a:pt x="902" y="1570"/>
                  </a:lnTo>
                  <a:lnTo>
                    <a:pt x="884" y="1535"/>
                  </a:lnTo>
                  <a:lnTo>
                    <a:pt x="869" y="1500"/>
                  </a:lnTo>
                  <a:close/>
                  <a:moveTo>
                    <a:pt x="1114" y="1428"/>
                  </a:moveTo>
                  <a:lnTo>
                    <a:pt x="1055" y="1487"/>
                  </a:lnTo>
                  <a:lnTo>
                    <a:pt x="1106" y="1537"/>
                  </a:lnTo>
                  <a:lnTo>
                    <a:pt x="1173" y="1472"/>
                  </a:lnTo>
                  <a:lnTo>
                    <a:pt x="1145" y="1450"/>
                  </a:lnTo>
                  <a:lnTo>
                    <a:pt x="1114" y="1428"/>
                  </a:lnTo>
                  <a:close/>
                  <a:moveTo>
                    <a:pt x="1298" y="1413"/>
                  </a:moveTo>
                  <a:lnTo>
                    <a:pt x="1238" y="1472"/>
                  </a:lnTo>
                  <a:lnTo>
                    <a:pt x="1262" y="1499"/>
                  </a:lnTo>
                  <a:lnTo>
                    <a:pt x="1284" y="1527"/>
                  </a:lnTo>
                  <a:lnTo>
                    <a:pt x="1336" y="1475"/>
                  </a:lnTo>
                  <a:lnTo>
                    <a:pt x="1326" y="1454"/>
                  </a:lnTo>
                  <a:lnTo>
                    <a:pt x="1312" y="1433"/>
                  </a:lnTo>
                  <a:lnTo>
                    <a:pt x="1298" y="1413"/>
                  </a:lnTo>
                  <a:close/>
                  <a:moveTo>
                    <a:pt x="916" y="1413"/>
                  </a:moveTo>
                  <a:lnTo>
                    <a:pt x="906" y="1425"/>
                  </a:lnTo>
                  <a:lnTo>
                    <a:pt x="897" y="1437"/>
                  </a:lnTo>
                  <a:lnTo>
                    <a:pt x="907" y="1472"/>
                  </a:lnTo>
                  <a:lnTo>
                    <a:pt x="921" y="1506"/>
                  </a:lnTo>
                  <a:lnTo>
                    <a:pt x="937" y="1539"/>
                  </a:lnTo>
                  <a:lnTo>
                    <a:pt x="991" y="1487"/>
                  </a:lnTo>
                  <a:lnTo>
                    <a:pt x="916" y="1413"/>
                  </a:lnTo>
                  <a:close/>
                  <a:moveTo>
                    <a:pt x="968" y="1367"/>
                  </a:moveTo>
                  <a:lnTo>
                    <a:pt x="957" y="1374"/>
                  </a:lnTo>
                  <a:lnTo>
                    <a:pt x="948" y="1381"/>
                  </a:lnTo>
                  <a:lnTo>
                    <a:pt x="1023" y="1455"/>
                  </a:lnTo>
                  <a:lnTo>
                    <a:pt x="1075" y="1405"/>
                  </a:lnTo>
                  <a:lnTo>
                    <a:pt x="1039" y="1388"/>
                  </a:lnTo>
                  <a:lnTo>
                    <a:pt x="1004" y="1376"/>
                  </a:lnTo>
                  <a:lnTo>
                    <a:pt x="968" y="1367"/>
                  </a:lnTo>
                  <a:close/>
                  <a:moveTo>
                    <a:pt x="1202" y="1343"/>
                  </a:moveTo>
                  <a:lnTo>
                    <a:pt x="1148" y="1395"/>
                  </a:lnTo>
                  <a:lnTo>
                    <a:pt x="1177" y="1417"/>
                  </a:lnTo>
                  <a:lnTo>
                    <a:pt x="1205" y="1440"/>
                  </a:lnTo>
                  <a:lnTo>
                    <a:pt x="1265" y="1381"/>
                  </a:lnTo>
                  <a:lnTo>
                    <a:pt x="1245" y="1367"/>
                  </a:lnTo>
                  <a:lnTo>
                    <a:pt x="1224" y="1354"/>
                  </a:lnTo>
                  <a:lnTo>
                    <a:pt x="1202" y="1343"/>
                  </a:lnTo>
                  <a:close/>
                  <a:moveTo>
                    <a:pt x="1097" y="1325"/>
                  </a:moveTo>
                  <a:lnTo>
                    <a:pt x="1063" y="1329"/>
                  </a:lnTo>
                  <a:lnTo>
                    <a:pt x="1031" y="1337"/>
                  </a:lnTo>
                  <a:lnTo>
                    <a:pt x="1069" y="1352"/>
                  </a:lnTo>
                  <a:lnTo>
                    <a:pt x="1106" y="1370"/>
                  </a:lnTo>
                  <a:lnTo>
                    <a:pt x="1107" y="1370"/>
                  </a:lnTo>
                  <a:lnTo>
                    <a:pt x="1108" y="1371"/>
                  </a:lnTo>
                  <a:lnTo>
                    <a:pt x="1152" y="1328"/>
                  </a:lnTo>
                  <a:lnTo>
                    <a:pt x="1142" y="1327"/>
                  </a:lnTo>
                  <a:lnTo>
                    <a:pt x="1130" y="1326"/>
                  </a:lnTo>
                  <a:lnTo>
                    <a:pt x="1097" y="1325"/>
                  </a:lnTo>
                  <a:close/>
                  <a:moveTo>
                    <a:pt x="1111" y="1280"/>
                  </a:moveTo>
                  <a:lnTo>
                    <a:pt x="1151" y="1283"/>
                  </a:lnTo>
                  <a:lnTo>
                    <a:pt x="1186" y="1290"/>
                  </a:lnTo>
                  <a:lnTo>
                    <a:pt x="1221" y="1303"/>
                  </a:lnTo>
                  <a:lnTo>
                    <a:pt x="1255" y="1319"/>
                  </a:lnTo>
                  <a:lnTo>
                    <a:pt x="1286" y="1339"/>
                  </a:lnTo>
                  <a:lnTo>
                    <a:pt x="1315" y="1364"/>
                  </a:lnTo>
                  <a:lnTo>
                    <a:pt x="1339" y="1390"/>
                  </a:lnTo>
                  <a:lnTo>
                    <a:pt x="1359" y="1419"/>
                  </a:lnTo>
                  <a:lnTo>
                    <a:pt x="1376" y="1450"/>
                  </a:lnTo>
                  <a:lnTo>
                    <a:pt x="1387" y="1482"/>
                  </a:lnTo>
                  <a:lnTo>
                    <a:pt x="1396" y="1515"/>
                  </a:lnTo>
                  <a:lnTo>
                    <a:pt x="1400" y="1547"/>
                  </a:lnTo>
                  <a:lnTo>
                    <a:pt x="1401" y="1582"/>
                  </a:lnTo>
                  <a:lnTo>
                    <a:pt x="1397" y="1617"/>
                  </a:lnTo>
                  <a:lnTo>
                    <a:pt x="1389" y="1652"/>
                  </a:lnTo>
                  <a:lnTo>
                    <a:pt x="1377" y="1684"/>
                  </a:lnTo>
                  <a:lnTo>
                    <a:pt x="1361" y="1716"/>
                  </a:lnTo>
                  <a:lnTo>
                    <a:pt x="1340" y="1745"/>
                  </a:lnTo>
                  <a:lnTo>
                    <a:pt x="1315" y="1773"/>
                  </a:lnTo>
                  <a:lnTo>
                    <a:pt x="1287" y="1797"/>
                  </a:lnTo>
                  <a:lnTo>
                    <a:pt x="1257" y="1818"/>
                  </a:lnTo>
                  <a:lnTo>
                    <a:pt x="1225" y="1833"/>
                  </a:lnTo>
                  <a:lnTo>
                    <a:pt x="1192" y="1845"/>
                  </a:lnTo>
                  <a:lnTo>
                    <a:pt x="1156" y="1852"/>
                  </a:lnTo>
                  <a:lnTo>
                    <a:pt x="1122" y="1857"/>
                  </a:lnTo>
                  <a:lnTo>
                    <a:pt x="1086" y="1856"/>
                  </a:lnTo>
                  <a:lnTo>
                    <a:pt x="1052" y="1851"/>
                  </a:lnTo>
                  <a:lnTo>
                    <a:pt x="1019" y="1843"/>
                  </a:lnTo>
                  <a:lnTo>
                    <a:pt x="985" y="1832"/>
                  </a:lnTo>
                  <a:lnTo>
                    <a:pt x="954" y="1816"/>
                  </a:lnTo>
                  <a:lnTo>
                    <a:pt x="925" y="1796"/>
                  </a:lnTo>
                  <a:lnTo>
                    <a:pt x="898" y="1773"/>
                  </a:lnTo>
                  <a:lnTo>
                    <a:pt x="873" y="1744"/>
                  </a:lnTo>
                  <a:lnTo>
                    <a:pt x="851" y="1714"/>
                  </a:lnTo>
                  <a:lnTo>
                    <a:pt x="835" y="1681"/>
                  </a:lnTo>
                  <a:lnTo>
                    <a:pt x="823" y="1646"/>
                  </a:lnTo>
                  <a:lnTo>
                    <a:pt x="816" y="1612"/>
                  </a:lnTo>
                  <a:lnTo>
                    <a:pt x="812" y="1574"/>
                  </a:lnTo>
                  <a:lnTo>
                    <a:pt x="814" y="1536"/>
                  </a:lnTo>
                  <a:lnTo>
                    <a:pt x="821" y="1499"/>
                  </a:lnTo>
                  <a:lnTo>
                    <a:pt x="832" y="1462"/>
                  </a:lnTo>
                  <a:lnTo>
                    <a:pt x="849" y="1427"/>
                  </a:lnTo>
                  <a:lnTo>
                    <a:pt x="871" y="1394"/>
                  </a:lnTo>
                  <a:lnTo>
                    <a:pt x="898" y="1364"/>
                  </a:lnTo>
                  <a:lnTo>
                    <a:pt x="929" y="1338"/>
                  </a:lnTo>
                  <a:lnTo>
                    <a:pt x="962" y="1317"/>
                  </a:lnTo>
                  <a:lnTo>
                    <a:pt x="998" y="1301"/>
                  </a:lnTo>
                  <a:lnTo>
                    <a:pt x="1035" y="1288"/>
                  </a:lnTo>
                  <a:lnTo>
                    <a:pt x="1073" y="1282"/>
                  </a:lnTo>
                  <a:lnTo>
                    <a:pt x="1111" y="1280"/>
                  </a:lnTo>
                  <a:close/>
                  <a:moveTo>
                    <a:pt x="2487" y="1166"/>
                  </a:moveTo>
                  <a:lnTo>
                    <a:pt x="3150" y="1166"/>
                  </a:lnTo>
                  <a:lnTo>
                    <a:pt x="3150" y="1641"/>
                  </a:lnTo>
                  <a:lnTo>
                    <a:pt x="2977" y="1641"/>
                  </a:lnTo>
                  <a:lnTo>
                    <a:pt x="2795" y="1819"/>
                  </a:lnTo>
                  <a:lnTo>
                    <a:pt x="2795" y="1641"/>
                  </a:lnTo>
                  <a:lnTo>
                    <a:pt x="2487" y="1641"/>
                  </a:lnTo>
                  <a:lnTo>
                    <a:pt x="2487" y="1166"/>
                  </a:lnTo>
                  <a:close/>
                  <a:moveTo>
                    <a:pt x="1279" y="925"/>
                  </a:moveTo>
                  <a:lnTo>
                    <a:pt x="1189" y="1014"/>
                  </a:lnTo>
                  <a:lnTo>
                    <a:pt x="540" y="1650"/>
                  </a:lnTo>
                  <a:lnTo>
                    <a:pt x="450" y="1738"/>
                  </a:lnTo>
                  <a:lnTo>
                    <a:pt x="933" y="2213"/>
                  </a:lnTo>
                  <a:lnTo>
                    <a:pt x="1596" y="1563"/>
                  </a:lnTo>
                  <a:lnTo>
                    <a:pt x="1763" y="1400"/>
                  </a:lnTo>
                  <a:lnTo>
                    <a:pt x="1279" y="925"/>
                  </a:lnTo>
                  <a:close/>
                  <a:moveTo>
                    <a:pt x="569" y="485"/>
                  </a:moveTo>
                  <a:lnTo>
                    <a:pt x="623" y="485"/>
                  </a:lnTo>
                  <a:lnTo>
                    <a:pt x="676" y="490"/>
                  </a:lnTo>
                  <a:lnTo>
                    <a:pt x="729" y="499"/>
                  </a:lnTo>
                  <a:lnTo>
                    <a:pt x="782" y="513"/>
                  </a:lnTo>
                  <a:lnTo>
                    <a:pt x="833" y="533"/>
                  </a:lnTo>
                  <a:lnTo>
                    <a:pt x="882" y="556"/>
                  </a:lnTo>
                  <a:lnTo>
                    <a:pt x="930" y="585"/>
                  </a:lnTo>
                  <a:lnTo>
                    <a:pt x="975" y="617"/>
                  </a:lnTo>
                  <a:lnTo>
                    <a:pt x="1018" y="655"/>
                  </a:lnTo>
                  <a:lnTo>
                    <a:pt x="1055" y="696"/>
                  </a:lnTo>
                  <a:lnTo>
                    <a:pt x="1088" y="739"/>
                  </a:lnTo>
                  <a:lnTo>
                    <a:pt x="1117" y="783"/>
                  </a:lnTo>
                  <a:lnTo>
                    <a:pt x="1139" y="829"/>
                  </a:lnTo>
                  <a:lnTo>
                    <a:pt x="1159" y="877"/>
                  </a:lnTo>
                  <a:lnTo>
                    <a:pt x="1174" y="927"/>
                  </a:lnTo>
                  <a:lnTo>
                    <a:pt x="1280" y="823"/>
                  </a:lnTo>
                  <a:lnTo>
                    <a:pt x="1867" y="1399"/>
                  </a:lnTo>
                  <a:lnTo>
                    <a:pt x="1645" y="1617"/>
                  </a:lnTo>
                  <a:lnTo>
                    <a:pt x="2699" y="2786"/>
                  </a:lnTo>
                  <a:lnTo>
                    <a:pt x="2716" y="2807"/>
                  </a:lnTo>
                  <a:lnTo>
                    <a:pt x="2731" y="2832"/>
                  </a:lnTo>
                  <a:lnTo>
                    <a:pt x="2740" y="2858"/>
                  </a:lnTo>
                  <a:lnTo>
                    <a:pt x="2745" y="2887"/>
                  </a:lnTo>
                  <a:lnTo>
                    <a:pt x="2746" y="2916"/>
                  </a:lnTo>
                  <a:lnTo>
                    <a:pt x="2742" y="2947"/>
                  </a:lnTo>
                  <a:lnTo>
                    <a:pt x="2735" y="2978"/>
                  </a:lnTo>
                  <a:lnTo>
                    <a:pt x="2723" y="3007"/>
                  </a:lnTo>
                  <a:lnTo>
                    <a:pt x="2707" y="3037"/>
                  </a:lnTo>
                  <a:lnTo>
                    <a:pt x="2686" y="3065"/>
                  </a:lnTo>
                  <a:lnTo>
                    <a:pt x="2662" y="3092"/>
                  </a:lnTo>
                  <a:lnTo>
                    <a:pt x="2635" y="3116"/>
                  </a:lnTo>
                  <a:lnTo>
                    <a:pt x="2606" y="3136"/>
                  </a:lnTo>
                  <a:lnTo>
                    <a:pt x="2576" y="3151"/>
                  </a:lnTo>
                  <a:lnTo>
                    <a:pt x="2544" y="3163"/>
                  </a:lnTo>
                  <a:lnTo>
                    <a:pt x="2513" y="3170"/>
                  </a:lnTo>
                  <a:lnTo>
                    <a:pt x="2483" y="3174"/>
                  </a:lnTo>
                  <a:lnTo>
                    <a:pt x="2453" y="3173"/>
                  </a:lnTo>
                  <a:lnTo>
                    <a:pt x="2424" y="3168"/>
                  </a:lnTo>
                  <a:lnTo>
                    <a:pt x="2397" y="3159"/>
                  </a:lnTo>
                  <a:lnTo>
                    <a:pt x="2372" y="3146"/>
                  </a:lnTo>
                  <a:lnTo>
                    <a:pt x="2349" y="3127"/>
                  </a:lnTo>
                  <a:lnTo>
                    <a:pt x="1156" y="2095"/>
                  </a:lnTo>
                  <a:lnTo>
                    <a:pt x="933" y="2313"/>
                  </a:lnTo>
                  <a:lnTo>
                    <a:pt x="346" y="1738"/>
                  </a:lnTo>
                  <a:lnTo>
                    <a:pt x="452" y="1634"/>
                  </a:lnTo>
                  <a:lnTo>
                    <a:pt x="401" y="1620"/>
                  </a:lnTo>
                  <a:lnTo>
                    <a:pt x="352" y="1602"/>
                  </a:lnTo>
                  <a:lnTo>
                    <a:pt x="304" y="1578"/>
                  </a:lnTo>
                  <a:lnTo>
                    <a:pt x="258" y="1551"/>
                  </a:lnTo>
                  <a:lnTo>
                    <a:pt x="215" y="1518"/>
                  </a:lnTo>
                  <a:lnTo>
                    <a:pt x="174" y="1481"/>
                  </a:lnTo>
                  <a:lnTo>
                    <a:pt x="135" y="1440"/>
                  </a:lnTo>
                  <a:lnTo>
                    <a:pt x="101" y="1395"/>
                  </a:lnTo>
                  <a:lnTo>
                    <a:pt x="72" y="1350"/>
                  </a:lnTo>
                  <a:lnTo>
                    <a:pt x="48" y="1301"/>
                  </a:lnTo>
                  <a:lnTo>
                    <a:pt x="29" y="1251"/>
                  </a:lnTo>
                  <a:lnTo>
                    <a:pt x="15" y="1200"/>
                  </a:lnTo>
                  <a:lnTo>
                    <a:pt x="4" y="1148"/>
                  </a:lnTo>
                  <a:lnTo>
                    <a:pt x="0" y="1095"/>
                  </a:lnTo>
                  <a:lnTo>
                    <a:pt x="0" y="1043"/>
                  </a:lnTo>
                  <a:lnTo>
                    <a:pt x="4" y="990"/>
                  </a:lnTo>
                  <a:lnTo>
                    <a:pt x="15" y="938"/>
                  </a:lnTo>
                  <a:lnTo>
                    <a:pt x="29" y="887"/>
                  </a:lnTo>
                  <a:lnTo>
                    <a:pt x="48" y="837"/>
                  </a:lnTo>
                  <a:lnTo>
                    <a:pt x="72" y="788"/>
                  </a:lnTo>
                  <a:lnTo>
                    <a:pt x="101" y="742"/>
                  </a:lnTo>
                  <a:lnTo>
                    <a:pt x="135" y="697"/>
                  </a:lnTo>
                  <a:lnTo>
                    <a:pt x="174" y="655"/>
                  </a:lnTo>
                  <a:lnTo>
                    <a:pt x="217" y="617"/>
                  </a:lnTo>
                  <a:lnTo>
                    <a:pt x="261" y="585"/>
                  </a:lnTo>
                  <a:lnTo>
                    <a:pt x="309" y="556"/>
                  </a:lnTo>
                  <a:lnTo>
                    <a:pt x="358" y="533"/>
                  </a:lnTo>
                  <a:lnTo>
                    <a:pt x="409" y="513"/>
                  </a:lnTo>
                  <a:lnTo>
                    <a:pt x="461" y="499"/>
                  </a:lnTo>
                  <a:lnTo>
                    <a:pt x="515" y="490"/>
                  </a:lnTo>
                  <a:lnTo>
                    <a:pt x="569" y="485"/>
                  </a:lnTo>
                  <a:close/>
                  <a:moveTo>
                    <a:pt x="1680" y="0"/>
                  </a:moveTo>
                  <a:lnTo>
                    <a:pt x="2931" y="0"/>
                  </a:lnTo>
                  <a:lnTo>
                    <a:pt x="2931" y="898"/>
                  </a:lnTo>
                  <a:lnTo>
                    <a:pt x="2605" y="898"/>
                  </a:lnTo>
                  <a:lnTo>
                    <a:pt x="2262" y="1233"/>
                  </a:lnTo>
                  <a:lnTo>
                    <a:pt x="2262" y="898"/>
                  </a:lnTo>
                  <a:lnTo>
                    <a:pt x="1680" y="898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3B599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1745"/>
              <a:endParaRPr 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7431497" y="3149605"/>
            <a:ext cx="636965" cy="725715"/>
            <a:chOff x="8000232" y="3149599"/>
            <a:chExt cx="725714" cy="725715"/>
          </a:xfrm>
        </p:grpSpPr>
        <p:sp>
          <p:nvSpPr>
            <p:cNvPr id="49" name="Oval 48"/>
            <p:cNvSpPr/>
            <p:nvPr/>
          </p:nvSpPr>
          <p:spPr>
            <a:xfrm>
              <a:off x="8000232" y="3149599"/>
              <a:ext cx="725714" cy="7257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45"/>
              <a:endParaRPr 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endParaRPr>
            </a:p>
          </p:txBody>
        </p:sp>
        <p:sp>
          <p:nvSpPr>
            <p:cNvPr id="101" name="Freeform 39"/>
            <p:cNvSpPr>
              <a:spLocks noEditPoints="1"/>
            </p:cNvSpPr>
            <p:nvPr/>
          </p:nvSpPr>
          <p:spPr bwMode="auto">
            <a:xfrm>
              <a:off x="8188806" y="3327790"/>
              <a:ext cx="348565" cy="369662"/>
            </a:xfrm>
            <a:custGeom>
              <a:avLst/>
              <a:gdLst>
                <a:gd name="T0" fmla="*/ 2685 w 3584"/>
                <a:gd name="T1" fmla="*/ 3573 h 3573"/>
                <a:gd name="T2" fmla="*/ 2644 w 3584"/>
                <a:gd name="T3" fmla="*/ 3162 h 3573"/>
                <a:gd name="T4" fmla="*/ 3074 w 3584"/>
                <a:gd name="T5" fmla="*/ 1480 h 3573"/>
                <a:gd name="T6" fmla="*/ 916 w 3584"/>
                <a:gd name="T7" fmla="*/ 1076 h 3573"/>
                <a:gd name="T8" fmla="*/ 999 w 3584"/>
                <a:gd name="T9" fmla="*/ 1164 h 3573"/>
                <a:gd name="T10" fmla="*/ 1111 w 3584"/>
                <a:gd name="T11" fmla="*/ 1217 h 3573"/>
                <a:gd name="T12" fmla="*/ 1238 w 3584"/>
                <a:gd name="T13" fmla="*/ 1225 h 3573"/>
                <a:gd name="T14" fmla="*/ 1356 w 3584"/>
                <a:gd name="T15" fmla="*/ 1186 h 3573"/>
                <a:gd name="T16" fmla="*/ 1450 w 3584"/>
                <a:gd name="T17" fmla="*/ 1109 h 3573"/>
                <a:gd name="T18" fmla="*/ 896 w 3584"/>
                <a:gd name="T19" fmla="*/ 1041 h 3573"/>
                <a:gd name="T20" fmla="*/ 2536 w 3584"/>
                <a:gd name="T21" fmla="*/ 2981 h 3573"/>
                <a:gd name="T22" fmla="*/ 2540 w 3584"/>
                <a:gd name="T23" fmla="*/ 1762 h 3573"/>
                <a:gd name="T24" fmla="*/ 2540 w 3584"/>
                <a:gd name="T25" fmla="*/ 523 h 3573"/>
                <a:gd name="T26" fmla="*/ 1305 w 3584"/>
                <a:gd name="T27" fmla="*/ 459 h 3573"/>
                <a:gd name="T28" fmla="*/ 1451 w 3584"/>
                <a:gd name="T29" fmla="*/ 525 h 3573"/>
                <a:gd name="T30" fmla="*/ 1563 w 3584"/>
                <a:gd name="T31" fmla="*/ 638 h 3573"/>
                <a:gd name="T32" fmla="*/ 1629 w 3584"/>
                <a:gd name="T33" fmla="*/ 783 h 3573"/>
                <a:gd name="T34" fmla="*/ 1639 w 3584"/>
                <a:gd name="T35" fmla="*/ 949 h 3573"/>
                <a:gd name="T36" fmla="*/ 1591 w 3584"/>
                <a:gd name="T37" fmla="*/ 1103 h 3573"/>
                <a:gd name="T38" fmla="*/ 1493 w 3584"/>
                <a:gd name="T39" fmla="*/ 1227 h 3573"/>
                <a:gd name="T40" fmla="*/ 1357 w 3584"/>
                <a:gd name="T41" fmla="*/ 1310 h 3573"/>
                <a:gd name="T42" fmla="*/ 1195 w 3584"/>
                <a:gd name="T43" fmla="*/ 1339 h 3573"/>
                <a:gd name="T44" fmla="*/ 1033 w 3584"/>
                <a:gd name="T45" fmla="*/ 1310 h 3573"/>
                <a:gd name="T46" fmla="*/ 897 w 3584"/>
                <a:gd name="T47" fmla="*/ 1227 h 3573"/>
                <a:gd name="T48" fmla="*/ 800 w 3584"/>
                <a:gd name="T49" fmla="*/ 1103 h 3573"/>
                <a:gd name="T50" fmla="*/ 750 w 3584"/>
                <a:gd name="T51" fmla="*/ 949 h 3573"/>
                <a:gd name="T52" fmla="*/ 761 w 3584"/>
                <a:gd name="T53" fmla="*/ 783 h 3573"/>
                <a:gd name="T54" fmla="*/ 827 w 3584"/>
                <a:gd name="T55" fmla="*/ 638 h 3573"/>
                <a:gd name="T56" fmla="*/ 939 w 3584"/>
                <a:gd name="T57" fmla="*/ 525 h 3573"/>
                <a:gd name="T58" fmla="*/ 1084 w 3584"/>
                <a:gd name="T59" fmla="*/ 459 h 3573"/>
                <a:gd name="T60" fmla="*/ 299 w 3584"/>
                <a:gd name="T61" fmla="*/ 297 h 3573"/>
                <a:gd name="T62" fmla="*/ 613 w 3584"/>
                <a:gd name="T63" fmla="*/ 1734 h 3573"/>
                <a:gd name="T64" fmla="*/ 677 w 3584"/>
                <a:gd name="T65" fmla="*/ 1607 h 3573"/>
                <a:gd name="T66" fmla="*/ 762 w 3584"/>
                <a:gd name="T67" fmla="*/ 1515 h 3573"/>
                <a:gd name="T68" fmla="*/ 866 w 3584"/>
                <a:gd name="T69" fmla="*/ 1454 h 3573"/>
                <a:gd name="T70" fmla="*/ 991 w 3584"/>
                <a:gd name="T71" fmla="*/ 1449 h 3573"/>
                <a:gd name="T72" fmla="*/ 1142 w 3584"/>
                <a:gd name="T73" fmla="*/ 1488 h 3573"/>
                <a:gd name="T74" fmla="*/ 1301 w 3584"/>
                <a:gd name="T75" fmla="*/ 1480 h 3573"/>
                <a:gd name="T76" fmla="*/ 1446 w 3584"/>
                <a:gd name="T77" fmla="*/ 1427 h 3573"/>
                <a:gd name="T78" fmla="*/ 1560 w 3584"/>
                <a:gd name="T79" fmla="*/ 1471 h 3573"/>
                <a:gd name="T80" fmla="*/ 1658 w 3584"/>
                <a:gd name="T81" fmla="*/ 1542 h 3573"/>
                <a:gd name="T82" fmla="*/ 1736 w 3584"/>
                <a:gd name="T83" fmla="*/ 1645 h 3573"/>
                <a:gd name="T84" fmla="*/ 1793 w 3584"/>
                <a:gd name="T85" fmla="*/ 1786 h 3573"/>
                <a:gd name="T86" fmla="*/ 299 w 3584"/>
                <a:gd name="T87" fmla="*/ 297 h 3573"/>
                <a:gd name="T88" fmla="*/ 2390 w 3584"/>
                <a:gd name="T89" fmla="*/ 2382 h 3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584" h="3573">
                  <a:moveTo>
                    <a:pt x="3148" y="1189"/>
                  </a:moveTo>
                  <a:lnTo>
                    <a:pt x="3584" y="1366"/>
                  </a:lnTo>
                  <a:lnTo>
                    <a:pt x="2685" y="3573"/>
                  </a:lnTo>
                  <a:lnTo>
                    <a:pt x="471" y="2676"/>
                  </a:lnTo>
                  <a:lnTo>
                    <a:pt x="495" y="2616"/>
                  </a:lnTo>
                  <a:lnTo>
                    <a:pt x="2644" y="3162"/>
                  </a:lnTo>
                  <a:lnTo>
                    <a:pt x="2835" y="2414"/>
                  </a:lnTo>
                  <a:lnTo>
                    <a:pt x="3196" y="1530"/>
                  </a:lnTo>
                  <a:lnTo>
                    <a:pt x="3074" y="1480"/>
                  </a:lnTo>
                  <a:lnTo>
                    <a:pt x="3148" y="1189"/>
                  </a:lnTo>
                  <a:close/>
                  <a:moveTo>
                    <a:pt x="896" y="1041"/>
                  </a:moveTo>
                  <a:lnTo>
                    <a:pt x="916" y="1076"/>
                  </a:lnTo>
                  <a:lnTo>
                    <a:pt x="940" y="1109"/>
                  </a:lnTo>
                  <a:lnTo>
                    <a:pt x="969" y="1139"/>
                  </a:lnTo>
                  <a:lnTo>
                    <a:pt x="999" y="1164"/>
                  </a:lnTo>
                  <a:lnTo>
                    <a:pt x="1034" y="1186"/>
                  </a:lnTo>
                  <a:lnTo>
                    <a:pt x="1071" y="1204"/>
                  </a:lnTo>
                  <a:lnTo>
                    <a:pt x="1111" y="1217"/>
                  </a:lnTo>
                  <a:lnTo>
                    <a:pt x="1152" y="1225"/>
                  </a:lnTo>
                  <a:lnTo>
                    <a:pt x="1195" y="1227"/>
                  </a:lnTo>
                  <a:lnTo>
                    <a:pt x="1238" y="1225"/>
                  </a:lnTo>
                  <a:lnTo>
                    <a:pt x="1280" y="1217"/>
                  </a:lnTo>
                  <a:lnTo>
                    <a:pt x="1319" y="1204"/>
                  </a:lnTo>
                  <a:lnTo>
                    <a:pt x="1356" y="1186"/>
                  </a:lnTo>
                  <a:lnTo>
                    <a:pt x="1390" y="1164"/>
                  </a:lnTo>
                  <a:lnTo>
                    <a:pt x="1422" y="1139"/>
                  </a:lnTo>
                  <a:lnTo>
                    <a:pt x="1450" y="1109"/>
                  </a:lnTo>
                  <a:lnTo>
                    <a:pt x="1474" y="1076"/>
                  </a:lnTo>
                  <a:lnTo>
                    <a:pt x="1495" y="1041"/>
                  </a:lnTo>
                  <a:lnTo>
                    <a:pt x="896" y="1041"/>
                  </a:lnTo>
                  <a:close/>
                  <a:moveTo>
                    <a:pt x="2540" y="523"/>
                  </a:moveTo>
                  <a:lnTo>
                    <a:pt x="3125" y="672"/>
                  </a:lnTo>
                  <a:lnTo>
                    <a:pt x="2536" y="2981"/>
                  </a:lnTo>
                  <a:lnTo>
                    <a:pt x="763" y="2531"/>
                  </a:lnTo>
                  <a:lnTo>
                    <a:pt x="2540" y="2531"/>
                  </a:lnTo>
                  <a:lnTo>
                    <a:pt x="2540" y="1762"/>
                  </a:lnTo>
                  <a:lnTo>
                    <a:pt x="2763" y="886"/>
                  </a:lnTo>
                  <a:lnTo>
                    <a:pt x="2540" y="830"/>
                  </a:lnTo>
                  <a:lnTo>
                    <a:pt x="2540" y="523"/>
                  </a:lnTo>
                  <a:close/>
                  <a:moveTo>
                    <a:pt x="1195" y="446"/>
                  </a:moveTo>
                  <a:lnTo>
                    <a:pt x="1251" y="449"/>
                  </a:lnTo>
                  <a:lnTo>
                    <a:pt x="1305" y="459"/>
                  </a:lnTo>
                  <a:lnTo>
                    <a:pt x="1357" y="476"/>
                  </a:lnTo>
                  <a:lnTo>
                    <a:pt x="1405" y="498"/>
                  </a:lnTo>
                  <a:lnTo>
                    <a:pt x="1451" y="525"/>
                  </a:lnTo>
                  <a:lnTo>
                    <a:pt x="1493" y="558"/>
                  </a:lnTo>
                  <a:lnTo>
                    <a:pt x="1530" y="596"/>
                  </a:lnTo>
                  <a:lnTo>
                    <a:pt x="1563" y="638"/>
                  </a:lnTo>
                  <a:lnTo>
                    <a:pt x="1591" y="683"/>
                  </a:lnTo>
                  <a:lnTo>
                    <a:pt x="1613" y="731"/>
                  </a:lnTo>
                  <a:lnTo>
                    <a:pt x="1629" y="783"/>
                  </a:lnTo>
                  <a:lnTo>
                    <a:pt x="1639" y="837"/>
                  </a:lnTo>
                  <a:lnTo>
                    <a:pt x="1643" y="893"/>
                  </a:lnTo>
                  <a:lnTo>
                    <a:pt x="1639" y="949"/>
                  </a:lnTo>
                  <a:lnTo>
                    <a:pt x="1629" y="1003"/>
                  </a:lnTo>
                  <a:lnTo>
                    <a:pt x="1613" y="1054"/>
                  </a:lnTo>
                  <a:lnTo>
                    <a:pt x="1591" y="1103"/>
                  </a:lnTo>
                  <a:lnTo>
                    <a:pt x="1563" y="1148"/>
                  </a:lnTo>
                  <a:lnTo>
                    <a:pt x="1530" y="1190"/>
                  </a:lnTo>
                  <a:lnTo>
                    <a:pt x="1493" y="1227"/>
                  </a:lnTo>
                  <a:lnTo>
                    <a:pt x="1451" y="1259"/>
                  </a:lnTo>
                  <a:lnTo>
                    <a:pt x="1405" y="1287"/>
                  </a:lnTo>
                  <a:lnTo>
                    <a:pt x="1357" y="1310"/>
                  </a:lnTo>
                  <a:lnTo>
                    <a:pt x="1305" y="1326"/>
                  </a:lnTo>
                  <a:lnTo>
                    <a:pt x="1251" y="1336"/>
                  </a:lnTo>
                  <a:lnTo>
                    <a:pt x="1195" y="1339"/>
                  </a:lnTo>
                  <a:lnTo>
                    <a:pt x="1138" y="1336"/>
                  </a:lnTo>
                  <a:lnTo>
                    <a:pt x="1084" y="1326"/>
                  </a:lnTo>
                  <a:lnTo>
                    <a:pt x="1033" y="1310"/>
                  </a:lnTo>
                  <a:lnTo>
                    <a:pt x="984" y="1287"/>
                  </a:lnTo>
                  <a:lnTo>
                    <a:pt x="939" y="1259"/>
                  </a:lnTo>
                  <a:lnTo>
                    <a:pt x="897" y="1227"/>
                  </a:lnTo>
                  <a:lnTo>
                    <a:pt x="860" y="1190"/>
                  </a:lnTo>
                  <a:lnTo>
                    <a:pt x="827" y="1148"/>
                  </a:lnTo>
                  <a:lnTo>
                    <a:pt x="800" y="1103"/>
                  </a:lnTo>
                  <a:lnTo>
                    <a:pt x="777" y="1054"/>
                  </a:lnTo>
                  <a:lnTo>
                    <a:pt x="761" y="1003"/>
                  </a:lnTo>
                  <a:lnTo>
                    <a:pt x="750" y="949"/>
                  </a:lnTo>
                  <a:lnTo>
                    <a:pt x="747" y="893"/>
                  </a:lnTo>
                  <a:lnTo>
                    <a:pt x="750" y="837"/>
                  </a:lnTo>
                  <a:lnTo>
                    <a:pt x="761" y="783"/>
                  </a:lnTo>
                  <a:lnTo>
                    <a:pt x="777" y="731"/>
                  </a:lnTo>
                  <a:lnTo>
                    <a:pt x="800" y="683"/>
                  </a:lnTo>
                  <a:lnTo>
                    <a:pt x="827" y="638"/>
                  </a:lnTo>
                  <a:lnTo>
                    <a:pt x="860" y="596"/>
                  </a:lnTo>
                  <a:lnTo>
                    <a:pt x="897" y="558"/>
                  </a:lnTo>
                  <a:lnTo>
                    <a:pt x="939" y="525"/>
                  </a:lnTo>
                  <a:lnTo>
                    <a:pt x="984" y="498"/>
                  </a:lnTo>
                  <a:lnTo>
                    <a:pt x="1033" y="476"/>
                  </a:lnTo>
                  <a:lnTo>
                    <a:pt x="1084" y="459"/>
                  </a:lnTo>
                  <a:lnTo>
                    <a:pt x="1138" y="449"/>
                  </a:lnTo>
                  <a:lnTo>
                    <a:pt x="1195" y="446"/>
                  </a:lnTo>
                  <a:close/>
                  <a:moveTo>
                    <a:pt x="299" y="297"/>
                  </a:moveTo>
                  <a:lnTo>
                    <a:pt x="299" y="1786"/>
                  </a:lnTo>
                  <a:lnTo>
                    <a:pt x="598" y="1786"/>
                  </a:lnTo>
                  <a:lnTo>
                    <a:pt x="613" y="1734"/>
                  </a:lnTo>
                  <a:lnTo>
                    <a:pt x="632" y="1688"/>
                  </a:lnTo>
                  <a:lnTo>
                    <a:pt x="653" y="1645"/>
                  </a:lnTo>
                  <a:lnTo>
                    <a:pt x="677" y="1607"/>
                  </a:lnTo>
                  <a:lnTo>
                    <a:pt x="704" y="1573"/>
                  </a:lnTo>
                  <a:lnTo>
                    <a:pt x="731" y="1542"/>
                  </a:lnTo>
                  <a:lnTo>
                    <a:pt x="762" y="1515"/>
                  </a:lnTo>
                  <a:lnTo>
                    <a:pt x="795" y="1491"/>
                  </a:lnTo>
                  <a:lnTo>
                    <a:pt x="830" y="1471"/>
                  </a:lnTo>
                  <a:lnTo>
                    <a:pt x="866" y="1454"/>
                  </a:lnTo>
                  <a:lnTo>
                    <a:pt x="905" y="1439"/>
                  </a:lnTo>
                  <a:lnTo>
                    <a:pt x="944" y="1427"/>
                  </a:lnTo>
                  <a:lnTo>
                    <a:pt x="991" y="1449"/>
                  </a:lnTo>
                  <a:lnTo>
                    <a:pt x="1038" y="1467"/>
                  </a:lnTo>
                  <a:lnTo>
                    <a:pt x="1089" y="1480"/>
                  </a:lnTo>
                  <a:lnTo>
                    <a:pt x="1142" y="1488"/>
                  </a:lnTo>
                  <a:lnTo>
                    <a:pt x="1195" y="1490"/>
                  </a:lnTo>
                  <a:lnTo>
                    <a:pt x="1249" y="1488"/>
                  </a:lnTo>
                  <a:lnTo>
                    <a:pt x="1301" y="1480"/>
                  </a:lnTo>
                  <a:lnTo>
                    <a:pt x="1351" y="1467"/>
                  </a:lnTo>
                  <a:lnTo>
                    <a:pt x="1400" y="1449"/>
                  </a:lnTo>
                  <a:lnTo>
                    <a:pt x="1446" y="1427"/>
                  </a:lnTo>
                  <a:lnTo>
                    <a:pt x="1486" y="1439"/>
                  </a:lnTo>
                  <a:lnTo>
                    <a:pt x="1524" y="1454"/>
                  </a:lnTo>
                  <a:lnTo>
                    <a:pt x="1560" y="1471"/>
                  </a:lnTo>
                  <a:lnTo>
                    <a:pt x="1595" y="1491"/>
                  </a:lnTo>
                  <a:lnTo>
                    <a:pt x="1627" y="1515"/>
                  </a:lnTo>
                  <a:lnTo>
                    <a:pt x="1658" y="1542"/>
                  </a:lnTo>
                  <a:lnTo>
                    <a:pt x="1687" y="1573"/>
                  </a:lnTo>
                  <a:lnTo>
                    <a:pt x="1713" y="1607"/>
                  </a:lnTo>
                  <a:lnTo>
                    <a:pt x="1736" y="1645"/>
                  </a:lnTo>
                  <a:lnTo>
                    <a:pt x="1757" y="1688"/>
                  </a:lnTo>
                  <a:lnTo>
                    <a:pt x="1776" y="1734"/>
                  </a:lnTo>
                  <a:lnTo>
                    <a:pt x="1793" y="1786"/>
                  </a:lnTo>
                  <a:lnTo>
                    <a:pt x="2091" y="1786"/>
                  </a:lnTo>
                  <a:lnTo>
                    <a:pt x="2091" y="297"/>
                  </a:lnTo>
                  <a:lnTo>
                    <a:pt x="299" y="297"/>
                  </a:lnTo>
                  <a:close/>
                  <a:moveTo>
                    <a:pt x="0" y="0"/>
                  </a:moveTo>
                  <a:lnTo>
                    <a:pt x="2390" y="0"/>
                  </a:lnTo>
                  <a:lnTo>
                    <a:pt x="2390" y="2382"/>
                  </a:lnTo>
                  <a:lnTo>
                    <a:pt x="0" y="23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599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1745"/>
              <a:endParaRPr 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7431497" y="4420972"/>
            <a:ext cx="636966" cy="725715"/>
            <a:chOff x="8000232" y="4151084"/>
            <a:chExt cx="725714" cy="725715"/>
          </a:xfrm>
        </p:grpSpPr>
        <p:sp>
          <p:nvSpPr>
            <p:cNvPr id="50" name="Oval 49"/>
            <p:cNvSpPr/>
            <p:nvPr/>
          </p:nvSpPr>
          <p:spPr>
            <a:xfrm>
              <a:off x="8000232" y="4151084"/>
              <a:ext cx="725714" cy="7257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45"/>
              <a:endParaRPr lang="en-US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/>
              </a:endParaRPr>
            </a:p>
          </p:txBody>
        </p:sp>
        <p:grpSp>
          <p:nvGrpSpPr>
            <p:cNvPr id="103" name="Group 42"/>
            <p:cNvGrpSpPr>
              <a:grpSpLocks noChangeAspect="1"/>
            </p:cNvGrpSpPr>
            <p:nvPr/>
          </p:nvGrpSpPr>
          <p:grpSpPr bwMode="auto">
            <a:xfrm>
              <a:off x="8140517" y="4381658"/>
              <a:ext cx="445144" cy="264567"/>
              <a:chOff x="1395" y="327"/>
              <a:chExt cx="318" cy="189"/>
            </a:xfrm>
            <a:solidFill>
              <a:srgbClr val="3B5997"/>
            </a:solidFill>
          </p:grpSpPr>
          <p:sp>
            <p:nvSpPr>
              <p:cNvPr id="106" name="Freeform 44"/>
              <p:cNvSpPr>
                <a:spLocks/>
              </p:cNvSpPr>
              <p:nvPr/>
            </p:nvSpPr>
            <p:spPr bwMode="auto">
              <a:xfrm>
                <a:off x="1522" y="384"/>
                <a:ext cx="64" cy="63"/>
              </a:xfrm>
              <a:custGeom>
                <a:avLst/>
                <a:gdLst>
                  <a:gd name="T0" fmla="*/ 364 w 695"/>
                  <a:gd name="T1" fmla="*/ 0 h 692"/>
                  <a:gd name="T2" fmla="*/ 405 w 695"/>
                  <a:gd name="T3" fmla="*/ 4 h 692"/>
                  <a:gd name="T4" fmla="*/ 446 w 695"/>
                  <a:gd name="T5" fmla="*/ 14 h 692"/>
                  <a:gd name="T6" fmla="*/ 484 w 695"/>
                  <a:gd name="T7" fmla="*/ 27 h 692"/>
                  <a:gd name="T8" fmla="*/ 521 w 695"/>
                  <a:gd name="T9" fmla="*/ 45 h 692"/>
                  <a:gd name="T10" fmla="*/ 556 w 695"/>
                  <a:gd name="T11" fmla="*/ 69 h 692"/>
                  <a:gd name="T12" fmla="*/ 588 w 695"/>
                  <a:gd name="T13" fmla="*/ 95 h 692"/>
                  <a:gd name="T14" fmla="*/ 616 w 695"/>
                  <a:gd name="T15" fmla="*/ 127 h 692"/>
                  <a:gd name="T16" fmla="*/ 642 w 695"/>
                  <a:gd name="T17" fmla="*/ 161 h 692"/>
                  <a:gd name="T18" fmla="*/ 663 w 695"/>
                  <a:gd name="T19" fmla="*/ 201 h 692"/>
                  <a:gd name="T20" fmla="*/ 679 w 695"/>
                  <a:gd name="T21" fmla="*/ 240 h 692"/>
                  <a:gd name="T22" fmla="*/ 689 w 695"/>
                  <a:gd name="T23" fmla="*/ 281 h 692"/>
                  <a:gd name="T24" fmla="*/ 695 w 695"/>
                  <a:gd name="T25" fmla="*/ 322 h 692"/>
                  <a:gd name="T26" fmla="*/ 695 w 695"/>
                  <a:gd name="T27" fmla="*/ 363 h 692"/>
                  <a:gd name="T28" fmla="*/ 690 w 695"/>
                  <a:gd name="T29" fmla="*/ 403 h 692"/>
                  <a:gd name="T30" fmla="*/ 681 w 695"/>
                  <a:gd name="T31" fmla="*/ 443 h 692"/>
                  <a:gd name="T32" fmla="*/ 667 w 695"/>
                  <a:gd name="T33" fmla="*/ 482 h 692"/>
                  <a:gd name="T34" fmla="*/ 648 w 695"/>
                  <a:gd name="T35" fmla="*/ 518 h 692"/>
                  <a:gd name="T36" fmla="*/ 626 w 695"/>
                  <a:gd name="T37" fmla="*/ 553 h 692"/>
                  <a:gd name="T38" fmla="*/ 598 w 695"/>
                  <a:gd name="T39" fmla="*/ 585 h 692"/>
                  <a:gd name="T40" fmla="*/ 566 w 695"/>
                  <a:gd name="T41" fmla="*/ 614 h 692"/>
                  <a:gd name="T42" fmla="*/ 531 w 695"/>
                  <a:gd name="T43" fmla="*/ 639 h 692"/>
                  <a:gd name="T44" fmla="*/ 493 w 695"/>
                  <a:gd name="T45" fmla="*/ 660 h 692"/>
                  <a:gd name="T46" fmla="*/ 453 w 695"/>
                  <a:gd name="T47" fmla="*/ 675 h 692"/>
                  <a:gd name="T48" fmla="*/ 413 w 695"/>
                  <a:gd name="T49" fmla="*/ 685 h 692"/>
                  <a:gd name="T50" fmla="*/ 371 w 695"/>
                  <a:gd name="T51" fmla="*/ 691 h 692"/>
                  <a:gd name="T52" fmla="*/ 330 w 695"/>
                  <a:gd name="T53" fmla="*/ 692 h 692"/>
                  <a:gd name="T54" fmla="*/ 290 w 695"/>
                  <a:gd name="T55" fmla="*/ 686 h 692"/>
                  <a:gd name="T56" fmla="*/ 249 w 695"/>
                  <a:gd name="T57" fmla="*/ 678 h 692"/>
                  <a:gd name="T58" fmla="*/ 210 w 695"/>
                  <a:gd name="T59" fmla="*/ 664 h 692"/>
                  <a:gd name="T60" fmla="*/ 174 w 695"/>
                  <a:gd name="T61" fmla="*/ 645 h 692"/>
                  <a:gd name="T62" fmla="*/ 139 w 695"/>
                  <a:gd name="T63" fmla="*/ 623 h 692"/>
                  <a:gd name="T64" fmla="*/ 107 w 695"/>
                  <a:gd name="T65" fmla="*/ 596 h 692"/>
                  <a:gd name="T66" fmla="*/ 78 w 695"/>
                  <a:gd name="T67" fmla="*/ 565 h 692"/>
                  <a:gd name="T68" fmla="*/ 53 w 695"/>
                  <a:gd name="T69" fmla="*/ 529 h 692"/>
                  <a:gd name="T70" fmla="*/ 32 w 695"/>
                  <a:gd name="T71" fmla="*/ 491 h 692"/>
                  <a:gd name="T72" fmla="*/ 16 w 695"/>
                  <a:gd name="T73" fmla="*/ 451 h 692"/>
                  <a:gd name="T74" fmla="*/ 6 w 695"/>
                  <a:gd name="T75" fmla="*/ 411 h 692"/>
                  <a:gd name="T76" fmla="*/ 0 w 695"/>
                  <a:gd name="T77" fmla="*/ 370 h 692"/>
                  <a:gd name="T78" fmla="*/ 0 w 695"/>
                  <a:gd name="T79" fmla="*/ 328 h 692"/>
                  <a:gd name="T80" fmla="*/ 5 w 695"/>
                  <a:gd name="T81" fmla="*/ 288 h 692"/>
                  <a:gd name="T82" fmla="*/ 14 w 695"/>
                  <a:gd name="T83" fmla="*/ 248 h 692"/>
                  <a:gd name="T84" fmla="*/ 28 w 695"/>
                  <a:gd name="T85" fmla="*/ 209 h 692"/>
                  <a:gd name="T86" fmla="*/ 46 w 695"/>
                  <a:gd name="T87" fmla="*/ 172 h 692"/>
                  <a:gd name="T88" fmla="*/ 69 w 695"/>
                  <a:gd name="T89" fmla="*/ 138 h 692"/>
                  <a:gd name="T90" fmla="*/ 96 w 695"/>
                  <a:gd name="T91" fmla="*/ 105 h 692"/>
                  <a:gd name="T92" fmla="*/ 128 w 695"/>
                  <a:gd name="T93" fmla="*/ 77 h 692"/>
                  <a:gd name="T94" fmla="*/ 163 w 695"/>
                  <a:gd name="T95" fmla="*/ 52 h 692"/>
                  <a:gd name="T96" fmla="*/ 202 w 695"/>
                  <a:gd name="T97" fmla="*/ 30 h 692"/>
                  <a:gd name="T98" fmla="*/ 241 w 695"/>
                  <a:gd name="T99" fmla="*/ 16 h 692"/>
                  <a:gd name="T100" fmla="*/ 282 w 695"/>
                  <a:gd name="T101" fmla="*/ 5 h 692"/>
                  <a:gd name="T102" fmla="*/ 324 w 695"/>
                  <a:gd name="T103" fmla="*/ 0 h 692"/>
                  <a:gd name="T104" fmla="*/ 364 w 695"/>
                  <a:gd name="T105" fmla="*/ 0 h 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5" h="692">
                    <a:moveTo>
                      <a:pt x="364" y="0"/>
                    </a:moveTo>
                    <a:lnTo>
                      <a:pt x="405" y="4"/>
                    </a:lnTo>
                    <a:lnTo>
                      <a:pt x="446" y="14"/>
                    </a:lnTo>
                    <a:lnTo>
                      <a:pt x="484" y="27"/>
                    </a:lnTo>
                    <a:lnTo>
                      <a:pt x="521" y="45"/>
                    </a:lnTo>
                    <a:lnTo>
                      <a:pt x="556" y="69"/>
                    </a:lnTo>
                    <a:lnTo>
                      <a:pt x="588" y="95"/>
                    </a:lnTo>
                    <a:lnTo>
                      <a:pt x="616" y="127"/>
                    </a:lnTo>
                    <a:lnTo>
                      <a:pt x="642" y="161"/>
                    </a:lnTo>
                    <a:lnTo>
                      <a:pt x="663" y="201"/>
                    </a:lnTo>
                    <a:lnTo>
                      <a:pt x="679" y="240"/>
                    </a:lnTo>
                    <a:lnTo>
                      <a:pt x="689" y="281"/>
                    </a:lnTo>
                    <a:lnTo>
                      <a:pt x="695" y="322"/>
                    </a:lnTo>
                    <a:lnTo>
                      <a:pt x="695" y="363"/>
                    </a:lnTo>
                    <a:lnTo>
                      <a:pt x="690" y="403"/>
                    </a:lnTo>
                    <a:lnTo>
                      <a:pt x="681" y="443"/>
                    </a:lnTo>
                    <a:lnTo>
                      <a:pt x="667" y="482"/>
                    </a:lnTo>
                    <a:lnTo>
                      <a:pt x="648" y="518"/>
                    </a:lnTo>
                    <a:lnTo>
                      <a:pt x="626" y="553"/>
                    </a:lnTo>
                    <a:lnTo>
                      <a:pt x="598" y="585"/>
                    </a:lnTo>
                    <a:lnTo>
                      <a:pt x="566" y="614"/>
                    </a:lnTo>
                    <a:lnTo>
                      <a:pt x="531" y="639"/>
                    </a:lnTo>
                    <a:lnTo>
                      <a:pt x="493" y="660"/>
                    </a:lnTo>
                    <a:lnTo>
                      <a:pt x="453" y="675"/>
                    </a:lnTo>
                    <a:lnTo>
                      <a:pt x="413" y="685"/>
                    </a:lnTo>
                    <a:lnTo>
                      <a:pt x="371" y="691"/>
                    </a:lnTo>
                    <a:lnTo>
                      <a:pt x="330" y="692"/>
                    </a:lnTo>
                    <a:lnTo>
                      <a:pt x="290" y="686"/>
                    </a:lnTo>
                    <a:lnTo>
                      <a:pt x="249" y="678"/>
                    </a:lnTo>
                    <a:lnTo>
                      <a:pt x="210" y="664"/>
                    </a:lnTo>
                    <a:lnTo>
                      <a:pt x="174" y="645"/>
                    </a:lnTo>
                    <a:lnTo>
                      <a:pt x="139" y="623"/>
                    </a:lnTo>
                    <a:lnTo>
                      <a:pt x="107" y="596"/>
                    </a:lnTo>
                    <a:lnTo>
                      <a:pt x="78" y="565"/>
                    </a:lnTo>
                    <a:lnTo>
                      <a:pt x="53" y="529"/>
                    </a:lnTo>
                    <a:lnTo>
                      <a:pt x="32" y="491"/>
                    </a:lnTo>
                    <a:lnTo>
                      <a:pt x="16" y="451"/>
                    </a:lnTo>
                    <a:lnTo>
                      <a:pt x="6" y="411"/>
                    </a:lnTo>
                    <a:lnTo>
                      <a:pt x="0" y="370"/>
                    </a:lnTo>
                    <a:lnTo>
                      <a:pt x="0" y="328"/>
                    </a:lnTo>
                    <a:lnTo>
                      <a:pt x="5" y="288"/>
                    </a:lnTo>
                    <a:lnTo>
                      <a:pt x="14" y="248"/>
                    </a:lnTo>
                    <a:lnTo>
                      <a:pt x="28" y="209"/>
                    </a:lnTo>
                    <a:lnTo>
                      <a:pt x="46" y="172"/>
                    </a:lnTo>
                    <a:lnTo>
                      <a:pt x="69" y="138"/>
                    </a:lnTo>
                    <a:lnTo>
                      <a:pt x="96" y="105"/>
                    </a:lnTo>
                    <a:lnTo>
                      <a:pt x="128" y="77"/>
                    </a:lnTo>
                    <a:lnTo>
                      <a:pt x="163" y="52"/>
                    </a:lnTo>
                    <a:lnTo>
                      <a:pt x="202" y="30"/>
                    </a:lnTo>
                    <a:lnTo>
                      <a:pt x="241" y="16"/>
                    </a:lnTo>
                    <a:lnTo>
                      <a:pt x="282" y="5"/>
                    </a:lnTo>
                    <a:lnTo>
                      <a:pt x="324" y="0"/>
                    </a:lnTo>
                    <a:lnTo>
                      <a:pt x="3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1745"/>
                <a:endParaRPr lang="en-US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/>
                </a:endParaRPr>
              </a:p>
            </p:txBody>
          </p:sp>
          <p:sp>
            <p:nvSpPr>
              <p:cNvPr id="107" name="Freeform 45"/>
              <p:cNvSpPr>
                <a:spLocks noEditPoints="1"/>
              </p:cNvSpPr>
              <p:nvPr/>
            </p:nvSpPr>
            <p:spPr bwMode="auto">
              <a:xfrm>
                <a:off x="1395" y="327"/>
                <a:ext cx="318" cy="189"/>
              </a:xfrm>
              <a:custGeom>
                <a:avLst/>
                <a:gdLst>
                  <a:gd name="T0" fmla="*/ 1426 w 3498"/>
                  <a:gd name="T1" fmla="*/ 1980 h 2079"/>
                  <a:gd name="T2" fmla="*/ 2072 w 3498"/>
                  <a:gd name="T3" fmla="*/ 1870 h 2079"/>
                  <a:gd name="T4" fmla="*/ 1796 w 3498"/>
                  <a:gd name="T5" fmla="*/ 342 h 2079"/>
                  <a:gd name="T6" fmla="*/ 1717 w 3498"/>
                  <a:gd name="T7" fmla="*/ 462 h 2079"/>
                  <a:gd name="T8" fmla="*/ 1615 w 3498"/>
                  <a:gd name="T9" fmla="*/ 479 h 2079"/>
                  <a:gd name="T10" fmla="*/ 1501 w 3498"/>
                  <a:gd name="T11" fmla="*/ 391 h 2079"/>
                  <a:gd name="T12" fmla="*/ 1402 w 3498"/>
                  <a:gd name="T13" fmla="*/ 597 h 2079"/>
                  <a:gd name="T14" fmla="*/ 1333 w 3498"/>
                  <a:gd name="T15" fmla="*/ 675 h 2079"/>
                  <a:gd name="T16" fmla="*/ 1283 w 3498"/>
                  <a:gd name="T17" fmla="*/ 763 h 2079"/>
                  <a:gd name="T18" fmla="*/ 1119 w 3498"/>
                  <a:gd name="T19" fmla="*/ 924 h 2079"/>
                  <a:gd name="T20" fmla="*/ 1240 w 3498"/>
                  <a:gd name="T21" fmla="*/ 1002 h 2079"/>
                  <a:gd name="T22" fmla="*/ 1257 w 3498"/>
                  <a:gd name="T23" fmla="*/ 1102 h 2079"/>
                  <a:gd name="T24" fmla="*/ 1169 w 3498"/>
                  <a:gd name="T25" fmla="*/ 1216 h 2079"/>
                  <a:gd name="T26" fmla="*/ 1376 w 3498"/>
                  <a:gd name="T27" fmla="*/ 1316 h 2079"/>
                  <a:gd name="T28" fmla="*/ 1454 w 3498"/>
                  <a:gd name="T29" fmla="*/ 1383 h 2079"/>
                  <a:gd name="T30" fmla="*/ 1542 w 3498"/>
                  <a:gd name="T31" fmla="*/ 1434 h 2079"/>
                  <a:gd name="T32" fmla="*/ 1703 w 3498"/>
                  <a:gd name="T33" fmla="*/ 1597 h 2079"/>
                  <a:gd name="T34" fmla="*/ 1782 w 3498"/>
                  <a:gd name="T35" fmla="*/ 1476 h 2079"/>
                  <a:gd name="T36" fmla="*/ 1883 w 3498"/>
                  <a:gd name="T37" fmla="*/ 1459 h 2079"/>
                  <a:gd name="T38" fmla="*/ 1998 w 3498"/>
                  <a:gd name="T39" fmla="*/ 1548 h 2079"/>
                  <a:gd name="T40" fmla="*/ 2096 w 3498"/>
                  <a:gd name="T41" fmla="*/ 1341 h 2079"/>
                  <a:gd name="T42" fmla="*/ 2165 w 3498"/>
                  <a:gd name="T43" fmla="*/ 1264 h 2079"/>
                  <a:gd name="T44" fmla="*/ 2215 w 3498"/>
                  <a:gd name="T45" fmla="*/ 1175 h 2079"/>
                  <a:gd name="T46" fmla="*/ 2379 w 3498"/>
                  <a:gd name="T47" fmla="*/ 1015 h 2079"/>
                  <a:gd name="T48" fmla="*/ 2258 w 3498"/>
                  <a:gd name="T49" fmla="*/ 938 h 2079"/>
                  <a:gd name="T50" fmla="*/ 2241 w 3498"/>
                  <a:gd name="T51" fmla="*/ 836 h 2079"/>
                  <a:gd name="T52" fmla="*/ 2330 w 3498"/>
                  <a:gd name="T53" fmla="*/ 722 h 2079"/>
                  <a:gd name="T54" fmla="*/ 2122 w 3498"/>
                  <a:gd name="T55" fmla="*/ 624 h 2079"/>
                  <a:gd name="T56" fmla="*/ 2045 w 3498"/>
                  <a:gd name="T57" fmla="*/ 555 h 2079"/>
                  <a:gd name="T58" fmla="*/ 1957 w 3498"/>
                  <a:gd name="T59" fmla="*/ 506 h 2079"/>
                  <a:gd name="T60" fmla="*/ 1796 w 3498"/>
                  <a:gd name="T61" fmla="*/ 342 h 2079"/>
                  <a:gd name="T62" fmla="*/ 3001 w 3498"/>
                  <a:gd name="T63" fmla="*/ 0 h 2079"/>
                  <a:gd name="T64" fmla="*/ 3068 w 3498"/>
                  <a:gd name="T65" fmla="*/ 10 h 2079"/>
                  <a:gd name="T66" fmla="*/ 3126 w 3498"/>
                  <a:gd name="T67" fmla="*/ 40 h 2079"/>
                  <a:gd name="T68" fmla="*/ 3172 w 3498"/>
                  <a:gd name="T69" fmla="*/ 86 h 2079"/>
                  <a:gd name="T70" fmla="*/ 3202 w 3498"/>
                  <a:gd name="T71" fmla="*/ 144 h 2079"/>
                  <a:gd name="T72" fmla="*/ 3213 w 3498"/>
                  <a:gd name="T73" fmla="*/ 211 h 2079"/>
                  <a:gd name="T74" fmla="*/ 3210 w 3498"/>
                  <a:gd name="T75" fmla="*/ 1696 h 2079"/>
                  <a:gd name="T76" fmla="*/ 3185 w 3498"/>
                  <a:gd name="T77" fmla="*/ 1764 h 2079"/>
                  <a:gd name="T78" fmla="*/ 3141 w 3498"/>
                  <a:gd name="T79" fmla="*/ 1817 h 2079"/>
                  <a:gd name="T80" fmla="*/ 3080 w 3498"/>
                  <a:gd name="T81" fmla="*/ 1854 h 2079"/>
                  <a:gd name="T82" fmla="*/ 3497 w 3498"/>
                  <a:gd name="T83" fmla="*/ 1897 h 2079"/>
                  <a:gd name="T84" fmla="*/ 3485 w 3498"/>
                  <a:gd name="T85" fmla="*/ 1965 h 2079"/>
                  <a:gd name="T86" fmla="*/ 3465 w 3498"/>
                  <a:gd name="T87" fmla="*/ 2015 h 2079"/>
                  <a:gd name="T88" fmla="*/ 3438 w 3498"/>
                  <a:gd name="T89" fmla="*/ 2049 h 2079"/>
                  <a:gd name="T90" fmla="*/ 3404 w 3498"/>
                  <a:gd name="T91" fmla="*/ 2069 h 2079"/>
                  <a:gd name="T92" fmla="*/ 3364 w 3498"/>
                  <a:gd name="T93" fmla="*/ 2078 h 2079"/>
                  <a:gd name="T94" fmla="*/ 155 w 3498"/>
                  <a:gd name="T95" fmla="*/ 2079 h 2079"/>
                  <a:gd name="T96" fmla="*/ 113 w 3498"/>
                  <a:gd name="T97" fmla="*/ 2075 h 2079"/>
                  <a:gd name="T98" fmla="*/ 77 w 3498"/>
                  <a:gd name="T99" fmla="*/ 2060 h 2079"/>
                  <a:gd name="T100" fmla="*/ 46 w 3498"/>
                  <a:gd name="T101" fmla="*/ 2034 h 2079"/>
                  <a:gd name="T102" fmla="*/ 21 w 3498"/>
                  <a:gd name="T103" fmla="*/ 1992 h 2079"/>
                  <a:gd name="T104" fmla="*/ 5 w 3498"/>
                  <a:gd name="T105" fmla="*/ 1934 h 2079"/>
                  <a:gd name="T106" fmla="*/ 0 w 3498"/>
                  <a:gd name="T107" fmla="*/ 1854 h 2079"/>
                  <a:gd name="T108" fmla="*/ 386 w 3498"/>
                  <a:gd name="T109" fmla="*/ 1839 h 2079"/>
                  <a:gd name="T110" fmla="*/ 333 w 3498"/>
                  <a:gd name="T111" fmla="*/ 1792 h 2079"/>
                  <a:gd name="T112" fmla="*/ 298 w 3498"/>
                  <a:gd name="T113" fmla="*/ 1731 h 2079"/>
                  <a:gd name="T114" fmla="*/ 285 w 3498"/>
                  <a:gd name="T115" fmla="*/ 1659 h 2079"/>
                  <a:gd name="T116" fmla="*/ 287 w 3498"/>
                  <a:gd name="T117" fmla="*/ 176 h 2079"/>
                  <a:gd name="T118" fmla="*/ 308 w 3498"/>
                  <a:gd name="T119" fmla="*/ 114 h 2079"/>
                  <a:gd name="T120" fmla="*/ 348 w 3498"/>
                  <a:gd name="T121" fmla="*/ 61 h 2079"/>
                  <a:gd name="T122" fmla="*/ 400 w 3498"/>
                  <a:gd name="T123" fmla="*/ 23 h 2079"/>
                  <a:gd name="T124" fmla="*/ 463 w 3498"/>
                  <a:gd name="T125" fmla="*/ 2 h 2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98" h="2079">
                    <a:moveTo>
                      <a:pt x="1426" y="1870"/>
                    </a:moveTo>
                    <a:lnTo>
                      <a:pt x="1426" y="1980"/>
                    </a:lnTo>
                    <a:lnTo>
                      <a:pt x="2072" y="1980"/>
                    </a:lnTo>
                    <a:lnTo>
                      <a:pt x="2072" y="1870"/>
                    </a:lnTo>
                    <a:lnTo>
                      <a:pt x="1426" y="1870"/>
                    </a:lnTo>
                    <a:close/>
                    <a:moveTo>
                      <a:pt x="1796" y="342"/>
                    </a:moveTo>
                    <a:lnTo>
                      <a:pt x="1768" y="462"/>
                    </a:lnTo>
                    <a:lnTo>
                      <a:pt x="1717" y="462"/>
                    </a:lnTo>
                    <a:lnTo>
                      <a:pt x="1666" y="469"/>
                    </a:lnTo>
                    <a:lnTo>
                      <a:pt x="1615" y="479"/>
                    </a:lnTo>
                    <a:lnTo>
                      <a:pt x="1566" y="495"/>
                    </a:lnTo>
                    <a:lnTo>
                      <a:pt x="1501" y="391"/>
                    </a:lnTo>
                    <a:lnTo>
                      <a:pt x="1337" y="493"/>
                    </a:lnTo>
                    <a:lnTo>
                      <a:pt x="1402" y="597"/>
                    </a:lnTo>
                    <a:lnTo>
                      <a:pt x="1365" y="634"/>
                    </a:lnTo>
                    <a:lnTo>
                      <a:pt x="1333" y="675"/>
                    </a:lnTo>
                    <a:lnTo>
                      <a:pt x="1306" y="718"/>
                    </a:lnTo>
                    <a:lnTo>
                      <a:pt x="1283" y="763"/>
                    </a:lnTo>
                    <a:lnTo>
                      <a:pt x="1163" y="736"/>
                    </a:lnTo>
                    <a:lnTo>
                      <a:pt x="1119" y="924"/>
                    </a:lnTo>
                    <a:lnTo>
                      <a:pt x="1240" y="951"/>
                    </a:lnTo>
                    <a:lnTo>
                      <a:pt x="1240" y="1002"/>
                    </a:lnTo>
                    <a:lnTo>
                      <a:pt x="1247" y="1052"/>
                    </a:lnTo>
                    <a:lnTo>
                      <a:pt x="1257" y="1102"/>
                    </a:lnTo>
                    <a:lnTo>
                      <a:pt x="1273" y="1152"/>
                    </a:lnTo>
                    <a:lnTo>
                      <a:pt x="1169" y="1216"/>
                    </a:lnTo>
                    <a:lnTo>
                      <a:pt x="1271" y="1381"/>
                    </a:lnTo>
                    <a:lnTo>
                      <a:pt x="1376" y="1316"/>
                    </a:lnTo>
                    <a:lnTo>
                      <a:pt x="1414" y="1352"/>
                    </a:lnTo>
                    <a:lnTo>
                      <a:pt x="1454" y="1383"/>
                    </a:lnTo>
                    <a:lnTo>
                      <a:pt x="1497" y="1411"/>
                    </a:lnTo>
                    <a:lnTo>
                      <a:pt x="1542" y="1434"/>
                    </a:lnTo>
                    <a:lnTo>
                      <a:pt x="1515" y="1553"/>
                    </a:lnTo>
                    <a:lnTo>
                      <a:pt x="1703" y="1597"/>
                    </a:lnTo>
                    <a:lnTo>
                      <a:pt x="1731" y="1477"/>
                    </a:lnTo>
                    <a:lnTo>
                      <a:pt x="1782" y="1476"/>
                    </a:lnTo>
                    <a:lnTo>
                      <a:pt x="1833" y="1471"/>
                    </a:lnTo>
                    <a:lnTo>
                      <a:pt x="1883" y="1459"/>
                    </a:lnTo>
                    <a:lnTo>
                      <a:pt x="1932" y="1444"/>
                    </a:lnTo>
                    <a:lnTo>
                      <a:pt x="1998" y="1548"/>
                    </a:lnTo>
                    <a:lnTo>
                      <a:pt x="2162" y="1446"/>
                    </a:lnTo>
                    <a:lnTo>
                      <a:pt x="2096" y="1341"/>
                    </a:lnTo>
                    <a:lnTo>
                      <a:pt x="2133" y="1304"/>
                    </a:lnTo>
                    <a:lnTo>
                      <a:pt x="2165" y="1264"/>
                    </a:lnTo>
                    <a:lnTo>
                      <a:pt x="2192" y="1221"/>
                    </a:lnTo>
                    <a:lnTo>
                      <a:pt x="2215" y="1175"/>
                    </a:lnTo>
                    <a:lnTo>
                      <a:pt x="2335" y="1203"/>
                    </a:lnTo>
                    <a:lnTo>
                      <a:pt x="2379" y="1015"/>
                    </a:lnTo>
                    <a:lnTo>
                      <a:pt x="2259" y="988"/>
                    </a:lnTo>
                    <a:lnTo>
                      <a:pt x="2258" y="938"/>
                    </a:lnTo>
                    <a:lnTo>
                      <a:pt x="2253" y="887"/>
                    </a:lnTo>
                    <a:lnTo>
                      <a:pt x="2241" y="836"/>
                    </a:lnTo>
                    <a:lnTo>
                      <a:pt x="2225" y="787"/>
                    </a:lnTo>
                    <a:lnTo>
                      <a:pt x="2330" y="722"/>
                    </a:lnTo>
                    <a:lnTo>
                      <a:pt x="2227" y="558"/>
                    </a:lnTo>
                    <a:lnTo>
                      <a:pt x="2122" y="624"/>
                    </a:lnTo>
                    <a:lnTo>
                      <a:pt x="2085" y="587"/>
                    </a:lnTo>
                    <a:lnTo>
                      <a:pt x="2045" y="555"/>
                    </a:lnTo>
                    <a:lnTo>
                      <a:pt x="2001" y="528"/>
                    </a:lnTo>
                    <a:lnTo>
                      <a:pt x="1957" y="506"/>
                    </a:lnTo>
                    <a:lnTo>
                      <a:pt x="1984" y="385"/>
                    </a:lnTo>
                    <a:lnTo>
                      <a:pt x="1796" y="342"/>
                    </a:lnTo>
                    <a:close/>
                    <a:moveTo>
                      <a:pt x="497" y="0"/>
                    </a:moveTo>
                    <a:lnTo>
                      <a:pt x="3001" y="0"/>
                    </a:lnTo>
                    <a:lnTo>
                      <a:pt x="3035" y="2"/>
                    </a:lnTo>
                    <a:lnTo>
                      <a:pt x="3068" y="10"/>
                    </a:lnTo>
                    <a:lnTo>
                      <a:pt x="3098" y="23"/>
                    </a:lnTo>
                    <a:lnTo>
                      <a:pt x="3126" y="40"/>
                    </a:lnTo>
                    <a:lnTo>
                      <a:pt x="3150" y="61"/>
                    </a:lnTo>
                    <a:lnTo>
                      <a:pt x="3172" y="86"/>
                    </a:lnTo>
                    <a:lnTo>
                      <a:pt x="3190" y="114"/>
                    </a:lnTo>
                    <a:lnTo>
                      <a:pt x="3202" y="144"/>
                    </a:lnTo>
                    <a:lnTo>
                      <a:pt x="3210" y="176"/>
                    </a:lnTo>
                    <a:lnTo>
                      <a:pt x="3213" y="211"/>
                    </a:lnTo>
                    <a:lnTo>
                      <a:pt x="3213" y="1659"/>
                    </a:lnTo>
                    <a:lnTo>
                      <a:pt x="3210" y="1696"/>
                    </a:lnTo>
                    <a:lnTo>
                      <a:pt x="3200" y="1731"/>
                    </a:lnTo>
                    <a:lnTo>
                      <a:pt x="3185" y="1764"/>
                    </a:lnTo>
                    <a:lnTo>
                      <a:pt x="3165" y="1792"/>
                    </a:lnTo>
                    <a:lnTo>
                      <a:pt x="3141" y="1817"/>
                    </a:lnTo>
                    <a:lnTo>
                      <a:pt x="3112" y="1839"/>
                    </a:lnTo>
                    <a:lnTo>
                      <a:pt x="3080" y="1854"/>
                    </a:lnTo>
                    <a:lnTo>
                      <a:pt x="3498" y="1854"/>
                    </a:lnTo>
                    <a:lnTo>
                      <a:pt x="3497" y="1897"/>
                    </a:lnTo>
                    <a:lnTo>
                      <a:pt x="3493" y="1934"/>
                    </a:lnTo>
                    <a:lnTo>
                      <a:pt x="3485" y="1965"/>
                    </a:lnTo>
                    <a:lnTo>
                      <a:pt x="3477" y="1992"/>
                    </a:lnTo>
                    <a:lnTo>
                      <a:pt x="3465" y="2015"/>
                    </a:lnTo>
                    <a:lnTo>
                      <a:pt x="3452" y="2034"/>
                    </a:lnTo>
                    <a:lnTo>
                      <a:pt x="3438" y="2049"/>
                    </a:lnTo>
                    <a:lnTo>
                      <a:pt x="3421" y="2060"/>
                    </a:lnTo>
                    <a:lnTo>
                      <a:pt x="3404" y="2069"/>
                    </a:lnTo>
                    <a:lnTo>
                      <a:pt x="3385" y="2075"/>
                    </a:lnTo>
                    <a:lnTo>
                      <a:pt x="3364" y="2078"/>
                    </a:lnTo>
                    <a:lnTo>
                      <a:pt x="3343" y="2079"/>
                    </a:lnTo>
                    <a:lnTo>
                      <a:pt x="155" y="2079"/>
                    </a:lnTo>
                    <a:lnTo>
                      <a:pt x="134" y="2078"/>
                    </a:lnTo>
                    <a:lnTo>
                      <a:pt x="113" y="2075"/>
                    </a:lnTo>
                    <a:lnTo>
                      <a:pt x="94" y="2069"/>
                    </a:lnTo>
                    <a:lnTo>
                      <a:pt x="77" y="2060"/>
                    </a:lnTo>
                    <a:lnTo>
                      <a:pt x="60" y="2049"/>
                    </a:lnTo>
                    <a:lnTo>
                      <a:pt x="46" y="2034"/>
                    </a:lnTo>
                    <a:lnTo>
                      <a:pt x="33" y="2015"/>
                    </a:lnTo>
                    <a:lnTo>
                      <a:pt x="21" y="1992"/>
                    </a:lnTo>
                    <a:lnTo>
                      <a:pt x="13" y="1965"/>
                    </a:lnTo>
                    <a:lnTo>
                      <a:pt x="5" y="1934"/>
                    </a:lnTo>
                    <a:lnTo>
                      <a:pt x="1" y="1897"/>
                    </a:lnTo>
                    <a:lnTo>
                      <a:pt x="0" y="1854"/>
                    </a:lnTo>
                    <a:lnTo>
                      <a:pt x="418" y="1854"/>
                    </a:lnTo>
                    <a:lnTo>
                      <a:pt x="386" y="1839"/>
                    </a:lnTo>
                    <a:lnTo>
                      <a:pt x="357" y="1817"/>
                    </a:lnTo>
                    <a:lnTo>
                      <a:pt x="333" y="1792"/>
                    </a:lnTo>
                    <a:lnTo>
                      <a:pt x="313" y="1764"/>
                    </a:lnTo>
                    <a:lnTo>
                      <a:pt x="298" y="1731"/>
                    </a:lnTo>
                    <a:lnTo>
                      <a:pt x="288" y="1696"/>
                    </a:lnTo>
                    <a:lnTo>
                      <a:pt x="285" y="1659"/>
                    </a:lnTo>
                    <a:lnTo>
                      <a:pt x="285" y="211"/>
                    </a:lnTo>
                    <a:lnTo>
                      <a:pt x="287" y="176"/>
                    </a:lnTo>
                    <a:lnTo>
                      <a:pt x="296" y="144"/>
                    </a:lnTo>
                    <a:lnTo>
                      <a:pt x="308" y="114"/>
                    </a:lnTo>
                    <a:lnTo>
                      <a:pt x="326" y="86"/>
                    </a:lnTo>
                    <a:lnTo>
                      <a:pt x="348" y="61"/>
                    </a:lnTo>
                    <a:lnTo>
                      <a:pt x="372" y="40"/>
                    </a:lnTo>
                    <a:lnTo>
                      <a:pt x="400" y="23"/>
                    </a:lnTo>
                    <a:lnTo>
                      <a:pt x="430" y="10"/>
                    </a:lnTo>
                    <a:lnTo>
                      <a:pt x="463" y="2"/>
                    </a:lnTo>
                    <a:lnTo>
                      <a:pt x="4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1745"/>
                <a:endParaRPr lang="en-US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微軟正黑體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163966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8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5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5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3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33445"/>
          </a:xfrm>
          <a:prstGeom prst="rect">
            <a:avLst/>
          </a:prstGeom>
        </p:spPr>
      </p:pic>
      <p:sp>
        <p:nvSpPr>
          <p:cNvPr id="3" name="Rectangle 11"/>
          <p:cNvSpPr/>
          <p:nvPr/>
        </p:nvSpPr>
        <p:spPr>
          <a:xfrm>
            <a:off x="822960" y="455486"/>
            <a:ext cx="10552176" cy="5936169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62"/>
            <a:endParaRPr lang="en-US" sz="1000" dirty="0">
              <a:solidFill>
                <a:prstClr val="white">
                  <a:lumMod val="9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372892" y="625644"/>
            <a:ext cx="11446215" cy="5218470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HK" sz="44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找出自己的特色  </a:t>
            </a:r>
          </a:p>
          <a:p>
            <a:pPr algn="ctr">
              <a:lnSpc>
                <a:spcPct val="150000"/>
              </a:lnSpc>
            </a:pPr>
            <a:r>
              <a:rPr lang="zh-HK" b="1" i="0" dirty="0" smtClean="0">
                <a:solidFill>
                  <a:srgbClr val="00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擁有誠實的心態</a:t>
            </a:r>
            <a:r>
              <a:rPr lang="zh-HK" b="0" i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社交媒體的真正價值就在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6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</a:p>
          <a:p>
            <a:pPr algn="ctr">
              <a:lnSpc>
                <a:spcPct val="150000"/>
              </a:lnSpc>
            </a:pPr>
            <a:r>
              <a:rPr 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記著，他們相信的是</a:t>
            </a:r>
            <a:r>
              <a:rPr lang="zh-HK" sz="40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你，</a:t>
            </a:r>
            <a:r>
              <a:rPr 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不是品牌</a:t>
            </a:r>
          </a:p>
        </p:txBody>
      </p:sp>
    </p:spTree>
    <p:extLst>
      <p:ext uri="{BB962C8B-B14F-4D97-AF65-F5344CB8AC3E}">
        <p14:creationId xmlns:p14="http://schemas.microsoft.com/office/powerpoint/2010/main" xmlns="" val="1223229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「human connect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98181"/>
            <a:ext cx="12192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/>
          <p:nvPr/>
        </p:nvSpPr>
        <p:spPr>
          <a:xfrm>
            <a:off x="1841046" y="323215"/>
            <a:ext cx="10350954" cy="1256791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895187" y="604139"/>
            <a:ext cx="10296813" cy="4826000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該怎麼起步呢</a:t>
            </a:r>
          </a:p>
        </p:txBody>
      </p:sp>
    </p:spTree>
    <p:extLst>
      <p:ext uri="{BB962C8B-B14F-4D97-AF65-F5344CB8AC3E}">
        <p14:creationId xmlns:p14="http://schemas.microsoft.com/office/powerpoint/2010/main" xmlns="" val="31457340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「coffee together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60" t="23341" b="530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845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expresswriters.com/wp-content/uploads/2015/05/social-media-and-s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9009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3170" y="913175"/>
            <a:ext cx="3128511" cy="5400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22953" y="-432"/>
            <a:ext cx="1485000" cy="54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HK" sz="2000" b="1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行銷趨勢  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2322935" y="5098067"/>
            <a:ext cx="2700000" cy="1440000"/>
          </a:xfrm>
          <a:prstGeom prst="round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HK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把同一產品賣給 </a:t>
            </a:r>
          </a:p>
          <a:p>
            <a:pPr algn="ctr" defTabSz="914377"/>
            <a:r>
              <a:rPr lang="zh-HK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市場上更多顧客 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5647" y="2706377"/>
            <a:ext cx="540000" cy="7200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3086687" y="87557"/>
            <a:ext cx="283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zh-HK" sz="2400" b="1" i="0" dirty="0" smtClean="0">
                <a:solidFill>
                  <a:srgbClr val="4454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大眾行銷  </a:t>
            </a:r>
          </a:p>
          <a:p>
            <a:pPr algn="ctr" defTabSz="914377"/>
            <a:r>
              <a:rPr lang="zh-HK" sz="2400" b="1" i="0" dirty="0" smtClean="0">
                <a:solidFill>
                  <a:srgbClr val="4454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尊崇 </a:t>
            </a:r>
          </a:p>
          <a:p>
            <a:pPr algn="ctr" defTabSz="914377"/>
            <a:r>
              <a:rPr lang="zh-HK" sz="2400" b="1" i="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市場佔有率  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5948035" y="77145"/>
            <a:ext cx="3177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zh-HK" sz="2400" b="1" i="0" dirty="0" smtClean="0">
                <a:solidFill>
                  <a:srgbClr val="4454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一對一行銷</a:t>
            </a:r>
          </a:p>
          <a:p>
            <a:pPr algn="ctr" defTabSz="914377"/>
            <a:r>
              <a:rPr lang="zh-HK" sz="2400" b="1" i="0" dirty="0" smtClean="0">
                <a:solidFill>
                  <a:srgbClr val="4454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重視 </a:t>
            </a:r>
          </a:p>
          <a:p>
            <a:pPr algn="ctr" defTabSz="914377"/>
            <a:r>
              <a:rPr lang="zh-HK" sz="2400" b="1" i="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顧客佔有率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8159" y="1991275"/>
            <a:ext cx="540000" cy="72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2219" y="1287887"/>
            <a:ext cx="540000" cy="720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5743" y="3444928"/>
            <a:ext cx="540000" cy="720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2325" y="2002997"/>
            <a:ext cx="540000" cy="720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8800" y="2718101"/>
            <a:ext cx="540000" cy="7200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3533" y="3444927"/>
            <a:ext cx="540000" cy="72000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1015" y="4160031"/>
            <a:ext cx="540000" cy="72000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7211" y="2717395"/>
            <a:ext cx="540000" cy="720000"/>
          </a:xfrm>
          <a:prstGeom prst="rect">
            <a:avLst/>
          </a:prstGeom>
        </p:spPr>
      </p:pic>
      <p:cxnSp>
        <p:nvCxnSpPr>
          <p:cNvPr id="20" name="直線單箭頭接點 19"/>
          <p:cNvCxnSpPr>
            <a:stCxn id="18" idx="0"/>
            <a:endCxn id="12" idx="2"/>
          </p:cNvCxnSpPr>
          <p:nvPr/>
        </p:nvCxnSpPr>
        <p:spPr>
          <a:xfrm flipH="1" flipV="1">
            <a:off x="3672219" y="2007887"/>
            <a:ext cx="4992" cy="709508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>
            <a:stCxn id="18" idx="2"/>
            <a:endCxn id="17" idx="0"/>
          </p:cNvCxnSpPr>
          <p:nvPr/>
        </p:nvCxnSpPr>
        <p:spPr>
          <a:xfrm>
            <a:off x="3677211" y="3437395"/>
            <a:ext cx="3804" cy="722636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>
            <a:stCxn id="18" idx="3"/>
            <a:endCxn id="15" idx="1"/>
          </p:cNvCxnSpPr>
          <p:nvPr/>
        </p:nvCxnSpPr>
        <p:spPr>
          <a:xfrm>
            <a:off x="3947218" y="3077395"/>
            <a:ext cx="1081589" cy="707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>
            <a:stCxn id="18" idx="1"/>
            <a:endCxn id="8" idx="3"/>
          </p:cNvCxnSpPr>
          <p:nvPr/>
        </p:nvCxnSpPr>
        <p:spPr>
          <a:xfrm flipH="1" flipV="1">
            <a:off x="2315647" y="3066377"/>
            <a:ext cx="1091564" cy="11019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>
            <a:stCxn id="18" idx="3"/>
            <a:endCxn id="14" idx="1"/>
          </p:cNvCxnSpPr>
          <p:nvPr/>
        </p:nvCxnSpPr>
        <p:spPr>
          <a:xfrm flipV="1">
            <a:off x="3947217" y="2362998"/>
            <a:ext cx="255115" cy="714399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>
            <a:stCxn id="18" idx="1"/>
            <a:endCxn id="11" idx="3"/>
          </p:cNvCxnSpPr>
          <p:nvPr/>
        </p:nvCxnSpPr>
        <p:spPr>
          <a:xfrm flipH="1" flipV="1">
            <a:off x="3098161" y="2351288"/>
            <a:ext cx="309052" cy="726121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/>
          <p:cNvCxnSpPr>
            <a:stCxn id="18" idx="1"/>
            <a:endCxn id="13" idx="3"/>
          </p:cNvCxnSpPr>
          <p:nvPr/>
        </p:nvCxnSpPr>
        <p:spPr>
          <a:xfrm flipH="1">
            <a:off x="3115751" y="3077400"/>
            <a:ext cx="291467" cy="727533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>
            <a:stCxn id="18" idx="3"/>
            <a:endCxn id="16" idx="1"/>
          </p:cNvCxnSpPr>
          <p:nvPr/>
        </p:nvCxnSpPr>
        <p:spPr>
          <a:xfrm>
            <a:off x="3947217" y="3077395"/>
            <a:ext cx="246323" cy="727532"/>
          </a:xfrm>
          <a:prstGeom prst="straightConnector1">
            <a:avLst/>
          </a:prstGeom>
          <a:ln w="25400">
            <a:solidFill>
              <a:schemeClr val="accent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圓角矩形 5"/>
          <p:cNvSpPr/>
          <p:nvPr/>
        </p:nvSpPr>
        <p:spPr>
          <a:xfrm>
            <a:off x="7186244" y="5124889"/>
            <a:ext cx="2700000" cy="1440891"/>
          </a:xfrm>
          <a:prstGeom prst="roundRect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HK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把更多產品賣給 </a:t>
            </a:r>
          </a:p>
          <a:p>
            <a:pPr algn="ctr" defTabSz="914377"/>
            <a:r>
              <a:rPr lang="zh-HK" sz="2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同一顧客  </a:t>
            </a: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2879" y="561361"/>
            <a:ext cx="1061100" cy="1080000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5347" y="1542679"/>
            <a:ext cx="810000" cy="1080000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5016" y="2349065"/>
            <a:ext cx="810000" cy="1080000"/>
          </a:xfrm>
          <a:prstGeom prst="rect">
            <a:avLst/>
          </a:prstGeom>
        </p:spPr>
      </p:pic>
      <p:cxnSp>
        <p:nvCxnSpPr>
          <p:cNvPr id="43" name="直線單箭頭接點 42"/>
          <p:cNvCxnSpPr>
            <a:stCxn id="37" idx="3"/>
          </p:cNvCxnSpPr>
          <p:nvPr/>
        </p:nvCxnSpPr>
        <p:spPr>
          <a:xfrm>
            <a:off x="7355354" y="2082679"/>
            <a:ext cx="734807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>
            <a:stCxn id="31" idx="3"/>
          </p:cNvCxnSpPr>
          <p:nvPr/>
        </p:nvCxnSpPr>
        <p:spPr>
          <a:xfrm>
            <a:off x="7094369" y="4349261"/>
            <a:ext cx="885179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/>
          <p:nvPr/>
        </p:nvCxnSpPr>
        <p:spPr>
          <a:xfrm flipH="1">
            <a:off x="9132877" y="1641361"/>
            <a:ext cx="515216" cy="707704"/>
          </a:xfrm>
          <a:prstGeom prst="straightConnector1">
            <a:avLst/>
          </a:prstGeom>
          <a:ln w="25400">
            <a:solidFill>
              <a:srgbClr val="C0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 flipH="1">
            <a:off x="9318523" y="2895600"/>
            <a:ext cx="567723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圖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9363" y="3644274"/>
            <a:ext cx="675000" cy="1409999"/>
          </a:xfrm>
          <a:prstGeom prst="rect">
            <a:avLst/>
          </a:prstGeom>
        </p:spPr>
      </p:pic>
      <p:sp>
        <p:nvSpPr>
          <p:cNvPr id="35" name="向右箭號 34"/>
          <p:cNvSpPr/>
          <p:nvPr/>
        </p:nvSpPr>
        <p:spPr>
          <a:xfrm>
            <a:off x="5162596" y="5181979"/>
            <a:ext cx="1890000" cy="126000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zh-HK" sz="1600" b="1" i="0" dirty="0" smtClean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社群媒體普及  </a:t>
            </a:r>
          </a:p>
        </p:txBody>
      </p:sp>
    </p:spTree>
    <p:extLst>
      <p:ext uri="{BB962C8B-B14F-4D97-AF65-F5344CB8AC3E}">
        <p14:creationId xmlns:p14="http://schemas.microsoft.com/office/powerpoint/2010/main" xmlns="" val="257052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1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5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7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6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cdn2.business2community.com/wp-content/uploads/2016/01/stop-wasting-time-on-social-media-marketing-19-steps-to-social-roi-5.jpg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143"/>
            <a:ext cx="12192000" cy="685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/>
          <p:nvPr/>
        </p:nvSpPr>
        <p:spPr>
          <a:xfrm>
            <a:off x="512995" y="993130"/>
            <a:ext cx="11185973" cy="4872105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Century Gothic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59411" y="2054790"/>
            <a:ext cx="10873177" cy="3024215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HK" sz="5400" b="1" i="0" dirty="0" smtClean="0">
                <a:solidFill>
                  <a:srgbClr val="00FFFF"/>
                </a:solidFill>
                <a:ea typeface="微軟正黑體" panose="020B0604030504040204" pitchFamily="34" charset="-120"/>
              </a:rPr>
              <a:t>高效運用社交媒體建立購物年金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8482594" y="3870391"/>
            <a:ext cx="3502130" cy="1992649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" sz="8000" dirty="0" smtClean="0"/>
              <a:t/>
            </a:r>
            <a:br>
              <a:rPr lang="en" sz="8000" dirty="0" smtClean="0"/>
            </a:br>
            <a:r>
              <a:rPr lang="zh-HK" sz="3200" b="1" i="0" dirty="0" smtClean="0"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Microsoft YaHei" panose="020B0503020204020204" pitchFamily="34" charset="-122"/>
              </a:rPr>
              <a:t>Frank Chang</a:t>
            </a:r>
          </a:p>
        </p:txBody>
      </p:sp>
    </p:spTree>
    <p:extLst>
      <p:ext uri="{BB962C8B-B14F-4D97-AF65-F5344CB8AC3E}">
        <p14:creationId xmlns:p14="http://schemas.microsoft.com/office/powerpoint/2010/main" xmlns="" val="116984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「tools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7547" y="786384"/>
            <a:ext cx="7639811" cy="5093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Rectangle 11"/>
          <p:cNvSpPr/>
          <p:nvPr/>
        </p:nvSpPr>
        <p:spPr>
          <a:xfrm>
            <a:off x="1082094" y="2746375"/>
            <a:ext cx="10350954" cy="1256791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136235" y="3027299"/>
            <a:ext cx="10296813" cy="4826000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了解你的工具!! </a:t>
            </a:r>
          </a:p>
        </p:txBody>
      </p:sp>
    </p:spTree>
    <p:extLst>
      <p:ext uri="{BB962C8B-B14F-4D97-AF65-F5344CB8AC3E}">
        <p14:creationId xmlns:p14="http://schemas.microsoft.com/office/powerpoint/2010/main" xmlns="" val="919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6859" r="1435"/>
          <a:stretch/>
        </p:blipFill>
        <p:spPr>
          <a:xfrm>
            <a:off x="0" y="0"/>
            <a:ext cx="12187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62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7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639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oppingannuity.com home page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71365"/>
            <a:ext cx="12192001" cy="664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676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4691" cy="6858000"/>
          </a:xfrm>
          <a:prstGeom prst="rect">
            <a:avLst/>
          </a:prstGeom>
        </p:spPr>
      </p:pic>
      <p:sp>
        <p:nvSpPr>
          <p:cNvPr id="5" name="Rectangle 11"/>
          <p:cNvSpPr/>
          <p:nvPr/>
        </p:nvSpPr>
        <p:spPr>
          <a:xfrm>
            <a:off x="1316790" y="2746375"/>
            <a:ext cx="9144000" cy="1256791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1462732" y="2926715"/>
            <a:ext cx="8852115" cy="4826000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購物智囊</a:t>
            </a:r>
          </a:p>
        </p:txBody>
      </p:sp>
    </p:spTree>
    <p:extLst>
      <p:ext uri="{BB962C8B-B14F-4D97-AF65-F5344CB8AC3E}">
        <p14:creationId xmlns:p14="http://schemas.microsoft.com/office/powerpoint/2010/main" xmlns="" val="841304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032"/>
            <a:ext cx="12181576" cy="6404229"/>
          </a:xfrm>
          <a:prstGeom prst="rect">
            <a:avLst/>
          </a:prstGeom>
        </p:spPr>
      </p:pic>
      <p:sp>
        <p:nvSpPr>
          <p:cNvPr id="3" name="Rectangle 11"/>
          <p:cNvSpPr/>
          <p:nvPr/>
        </p:nvSpPr>
        <p:spPr>
          <a:xfrm>
            <a:off x="1746196" y="2896959"/>
            <a:ext cx="9144000" cy="1256791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892138" y="3077299"/>
            <a:ext cx="8852115" cy="4826000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購物年金評量</a:t>
            </a:r>
          </a:p>
        </p:txBody>
      </p:sp>
    </p:spTree>
    <p:extLst>
      <p:ext uri="{BB962C8B-B14F-4D97-AF65-F5344CB8AC3E}">
        <p14:creationId xmlns:p14="http://schemas.microsoft.com/office/powerpoint/2010/main" xmlns="" val="218583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559" y="1390654"/>
            <a:ext cx="10202253" cy="335065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03" y="143582"/>
            <a:ext cx="7108097" cy="233446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43" y="216734"/>
            <a:ext cx="11076593" cy="642341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325" y="731520"/>
            <a:ext cx="9405675" cy="604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100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3754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750"/>
            <a:endParaRPr lang="en-US" sz="2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898" t="12960" r="32711" b="65774"/>
          <a:stretch/>
        </p:blipFill>
        <p:spPr>
          <a:xfrm>
            <a:off x="6133324" y="632063"/>
            <a:ext cx="4568097" cy="848645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6413499" y="1193800"/>
            <a:ext cx="5778532" cy="5120215"/>
            <a:chOff x="4810124" y="895350"/>
            <a:chExt cx="4333899" cy="3840161"/>
          </a:xfrm>
        </p:grpSpPr>
        <p:grpSp>
          <p:nvGrpSpPr>
            <p:cNvPr id="18" name="Group 17"/>
            <p:cNvGrpSpPr/>
            <p:nvPr/>
          </p:nvGrpSpPr>
          <p:grpSpPr>
            <a:xfrm>
              <a:off x="4962548" y="895350"/>
              <a:ext cx="4181475" cy="1337218"/>
              <a:chOff x="2600324" y="659575"/>
              <a:chExt cx="4181475" cy="1337218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Flowchart: Manual Input 12"/>
              <p:cNvSpPr/>
              <p:nvPr/>
            </p:nvSpPr>
            <p:spPr>
              <a:xfrm>
                <a:off x="6378358" y="659575"/>
                <a:ext cx="403441" cy="1337218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0 w 10000"/>
                  <a:gd name="connsiteY0" fmla="*/ 2000 h 12292"/>
                  <a:gd name="connsiteX1" fmla="*/ 10000 w 10000"/>
                  <a:gd name="connsiteY1" fmla="*/ 0 h 12292"/>
                  <a:gd name="connsiteX2" fmla="*/ 10000 w 10000"/>
                  <a:gd name="connsiteY2" fmla="*/ 10000 h 12292"/>
                  <a:gd name="connsiteX3" fmla="*/ 156 w 10000"/>
                  <a:gd name="connsiteY3" fmla="*/ 12292 h 12292"/>
                  <a:gd name="connsiteX4" fmla="*/ 0 w 10000"/>
                  <a:gd name="connsiteY4" fmla="*/ 2000 h 12292"/>
                  <a:gd name="connsiteX0" fmla="*/ 0 w 10000"/>
                  <a:gd name="connsiteY0" fmla="*/ 2000 h 12292"/>
                  <a:gd name="connsiteX1" fmla="*/ 10000 w 10000"/>
                  <a:gd name="connsiteY1" fmla="*/ 0 h 12292"/>
                  <a:gd name="connsiteX2" fmla="*/ 10000 w 10000"/>
                  <a:gd name="connsiteY2" fmla="*/ 10000 h 12292"/>
                  <a:gd name="connsiteX3" fmla="*/ 0 w 10000"/>
                  <a:gd name="connsiteY3" fmla="*/ 12292 h 12292"/>
                  <a:gd name="connsiteX4" fmla="*/ 0 w 10000"/>
                  <a:gd name="connsiteY4" fmla="*/ 2000 h 12292"/>
                  <a:gd name="connsiteX0" fmla="*/ 0 w 10000"/>
                  <a:gd name="connsiteY0" fmla="*/ 4500 h 12292"/>
                  <a:gd name="connsiteX1" fmla="*/ 10000 w 10000"/>
                  <a:gd name="connsiteY1" fmla="*/ 0 h 12292"/>
                  <a:gd name="connsiteX2" fmla="*/ 10000 w 10000"/>
                  <a:gd name="connsiteY2" fmla="*/ 10000 h 12292"/>
                  <a:gd name="connsiteX3" fmla="*/ 0 w 10000"/>
                  <a:gd name="connsiteY3" fmla="*/ 12292 h 12292"/>
                  <a:gd name="connsiteX4" fmla="*/ 0 w 10000"/>
                  <a:gd name="connsiteY4" fmla="*/ 4500 h 12292"/>
                  <a:gd name="connsiteX0" fmla="*/ 0 w 10147"/>
                  <a:gd name="connsiteY0" fmla="*/ 6525 h 12292"/>
                  <a:gd name="connsiteX1" fmla="*/ 10147 w 10147"/>
                  <a:gd name="connsiteY1" fmla="*/ 0 h 12292"/>
                  <a:gd name="connsiteX2" fmla="*/ 10147 w 10147"/>
                  <a:gd name="connsiteY2" fmla="*/ 10000 h 12292"/>
                  <a:gd name="connsiteX3" fmla="*/ 147 w 10147"/>
                  <a:gd name="connsiteY3" fmla="*/ 12292 h 12292"/>
                  <a:gd name="connsiteX4" fmla="*/ 0 w 10147"/>
                  <a:gd name="connsiteY4" fmla="*/ 6525 h 12292"/>
                  <a:gd name="connsiteX0" fmla="*/ 0 w 10147"/>
                  <a:gd name="connsiteY0" fmla="*/ 6525 h 14317"/>
                  <a:gd name="connsiteX1" fmla="*/ 10147 w 10147"/>
                  <a:gd name="connsiteY1" fmla="*/ 0 h 14317"/>
                  <a:gd name="connsiteX2" fmla="*/ 10147 w 10147"/>
                  <a:gd name="connsiteY2" fmla="*/ 10000 h 14317"/>
                  <a:gd name="connsiteX3" fmla="*/ 294 w 10147"/>
                  <a:gd name="connsiteY3" fmla="*/ 14317 h 14317"/>
                  <a:gd name="connsiteX4" fmla="*/ 0 w 10147"/>
                  <a:gd name="connsiteY4" fmla="*/ 6525 h 14317"/>
                  <a:gd name="connsiteX0" fmla="*/ 442 w 10589"/>
                  <a:gd name="connsiteY0" fmla="*/ 6525 h 14317"/>
                  <a:gd name="connsiteX1" fmla="*/ 10589 w 10589"/>
                  <a:gd name="connsiteY1" fmla="*/ 0 h 14317"/>
                  <a:gd name="connsiteX2" fmla="*/ 10589 w 10589"/>
                  <a:gd name="connsiteY2" fmla="*/ 10000 h 14317"/>
                  <a:gd name="connsiteX3" fmla="*/ 0 w 10589"/>
                  <a:gd name="connsiteY3" fmla="*/ 14317 h 14317"/>
                  <a:gd name="connsiteX4" fmla="*/ 442 w 10589"/>
                  <a:gd name="connsiteY4" fmla="*/ 6525 h 14317"/>
                  <a:gd name="connsiteX0" fmla="*/ 442 w 10589"/>
                  <a:gd name="connsiteY0" fmla="*/ 6525 h 14624"/>
                  <a:gd name="connsiteX1" fmla="*/ 10589 w 10589"/>
                  <a:gd name="connsiteY1" fmla="*/ 0 h 14624"/>
                  <a:gd name="connsiteX2" fmla="*/ 10589 w 10589"/>
                  <a:gd name="connsiteY2" fmla="*/ 10000 h 14624"/>
                  <a:gd name="connsiteX3" fmla="*/ 0 w 10589"/>
                  <a:gd name="connsiteY3" fmla="*/ 14624 h 14624"/>
                  <a:gd name="connsiteX4" fmla="*/ 442 w 10589"/>
                  <a:gd name="connsiteY4" fmla="*/ 6525 h 1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9" h="14624">
                    <a:moveTo>
                      <a:pt x="442" y="6525"/>
                    </a:moveTo>
                    <a:lnTo>
                      <a:pt x="10589" y="0"/>
                    </a:lnTo>
                    <a:lnTo>
                      <a:pt x="10589" y="10000"/>
                    </a:lnTo>
                    <a:lnTo>
                      <a:pt x="0" y="14624"/>
                    </a:lnTo>
                    <a:cubicBezTo>
                      <a:pt x="147" y="12027"/>
                      <a:pt x="295" y="9122"/>
                      <a:pt x="442" y="6525"/>
                    </a:cubicBezTo>
                    <a:close/>
                  </a:path>
                </a:pathLst>
              </a:custGeom>
              <a:pattFill prst="narHorz">
                <a:fgClr>
                  <a:srgbClr val="4E759C"/>
                </a:fgClr>
                <a:bgClr>
                  <a:srgbClr val="405D87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750"/>
                <a:endParaRPr lang="en-US" sz="2133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" name="Pentagon 20"/>
              <p:cNvSpPr/>
              <p:nvPr/>
            </p:nvSpPr>
            <p:spPr>
              <a:xfrm flipH="1">
                <a:off x="2600324" y="1251195"/>
                <a:ext cx="3804896" cy="714345"/>
              </a:xfrm>
              <a:prstGeom prst="homePlate">
                <a:avLst/>
              </a:prstGeom>
              <a:solidFill>
                <a:srgbClr val="405D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750"/>
                <a:endParaRPr lang="en-US" sz="2133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5251580" y="1788814"/>
              <a:ext cx="3886200" cy="1135077"/>
              <a:chOff x="2895599" y="1562101"/>
              <a:chExt cx="3886200" cy="1135077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Flowchart: Manual Input 10"/>
              <p:cNvSpPr/>
              <p:nvPr/>
            </p:nvSpPr>
            <p:spPr>
              <a:xfrm>
                <a:off x="6390398" y="1562101"/>
                <a:ext cx="391401" cy="1135077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0 w 10250"/>
                  <a:gd name="connsiteY0" fmla="*/ 4708 h 10000"/>
                  <a:gd name="connsiteX1" fmla="*/ 10250 w 10250"/>
                  <a:gd name="connsiteY1" fmla="*/ 0 h 10000"/>
                  <a:gd name="connsiteX2" fmla="*/ 10250 w 10250"/>
                  <a:gd name="connsiteY2" fmla="*/ 10000 h 10000"/>
                  <a:gd name="connsiteX3" fmla="*/ 250 w 10250"/>
                  <a:gd name="connsiteY3" fmla="*/ 10000 h 10000"/>
                  <a:gd name="connsiteX4" fmla="*/ 0 w 10250"/>
                  <a:gd name="connsiteY4" fmla="*/ 4708 h 10000"/>
                  <a:gd name="connsiteX0" fmla="*/ 23 w 10273"/>
                  <a:gd name="connsiteY0" fmla="*/ 4708 h 12188"/>
                  <a:gd name="connsiteX1" fmla="*/ 10273 w 10273"/>
                  <a:gd name="connsiteY1" fmla="*/ 0 h 12188"/>
                  <a:gd name="connsiteX2" fmla="*/ 10273 w 10273"/>
                  <a:gd name="connsiteY2" fmla="*/ 10000 h 12188"/>
                  <a:gd name="connsiteX3" fmla="*/ 23 w 10273"/>
                  <a:gd name="connsiteY3" fmla="*/ 12188 h 12188"/>
                  <a:gd name="connsiteX4" fmla="*/ 23 w 10273"/>
                  <a:gd name="connsiteY4" fmla="*/ 4708 h 12188"/>
                  <a:gd name="connsiteX0" fmla="*/ 23 w 10273"/>
                  <a:gd name="connsiteY0" fmla="*/ 4543 h 12188"/>
                  <a:gd name="connsiteX1" fmla="*/ 10273 w 10273"/>
                  <a:gd name="connsiteY1" fmla="*/ 0 h 12188"/>
                  <a:gd name="connsiteX2" fmla="*/ 10273 w 10273"/>
                  <a:gd name="connsiteY2" fmla="*/ 10000 h 12188"/>
                  <a:gd name="connsiteX3" fmla="*/ 23 w 10273"/>
                  <a:gd name="connsiteY3" fmla="*/ 12188 h 12188"/>
                  <a:gd name="connsiteX4" fmla="*/ 23 w 10273"/>
                  <a:gd name="connsiteY4" fmla="*/ 4543 h 12188"/>
                  <a:gd name="connsiteX0" fmla="*/ 23 w 10273"/>
                  <a:gd name="connsiteY0" fmla="*/ 4543 h 12463"/>
                  <a:gd name="connsiteX1" fmla="*/ 10273 w 10273"/>
                  <a:gd name="connsiteY1" fmla="*/ 0 h 12463"/>
                  <a:gd name="connsiteX2" fmla="*/ 10273 w 10273"/>
                  <a:gd name="connsiteY2" fmla="*/ 10000 h 12463"/>
                  <a:gd name="connsiteX3" fmla="*/ 23 w 10273"/>
                  <a:gd name="connsiteY3" fmla="*/ 12463 h 12463"/>
                  <a:gd name="connsiteX4" fmla="*/ 23 w 10273"/>
                  <a:gd name="connsiteY4" fmla="*/ 4543 h 12463"/>
                  <a:gd name="connsiteX0" fmla="*/ 23 w 10273"/>
                  <a:gd name="connsiteY0" fmla="*/ 4543 h 12463"/>
                  <a:gd name="connsiteX1" fmla="*/ 10273 w 10273"/>
                  <a:gd name="connsiteY1" fmla="*/ 0 h 12463"/>
                  <a:gd name="connsiteX2" fmla="*/ 10273 w 10273"/>
                  <a:gd name="connsiteY2" fmla="*/ 10337 h 12463"/>
                  <a:gd name="connsiteX3" fmla="*/ 23 w 10273"/>
                  <a:gd name="connsiteY3" fmla="*/ 12463 h 12463"/>
                  <a:gd name="connsiteX4" fmla="*/ 23 w 10273"/>
                  <a:gd name="connsiteY4" fmla="*/ 4543 h 12463"/>
                  <a:gd name="connsiteX0" fmla="*/ 23 w 10273"/>
                  <a:gd name="connsiteY0" fmla="*/ 4543 h 12688"/>
                  <a:gd name="connsiteX1" fmla="*/ 10273 w 10273"/>
                  <a:gd name="connsiteY1" fmla="*/ 0 h 12688"/>
                  <a:gd name="connsiteX2" fmla="*/ 10273 w 10273"/>
                  <a:gd name="connsiteY2" fmla="*/ 10337 h 12688"/>
                  <a:gd name="connsiteX3" fmla="*/ 23 w 10273"/>
                  <a:gd name="connsiteY3" fmla="*/ 12688 h 12688"/>
                  <a:gd name="connsiteX4" fmla="*/ 23 w 10273"/>
                  <a:gd name="connsiteY4" fmla="*/ 4543 h 1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73" h="12688">
                    <a:moveTo>
                      <a:pt x="23" y="4543"/>
                    </a:moveTo>
                    <a:lnTo>
                      <a:pt x="10273" y="0"/>
                    </a:lnTo>
                    <a:lnTo>
                      <a:pt x="10273" y="10337"/>
                    </a:lnTo>
                    <a:lnTo>
                      <a:pt x="23" y="12688"/>
                    </a:lnTo>
                    <a:cubicBezTo>
                      <a:pt x="-60" y="10924"/>
                      <a:pt x="106" y="6307"/>
                      <a:pt x="23" y="4543"/>
                    </a:cubicBezTo>
                    <a:close/>
                  </a:path>
                </a:pathLst>
              </a:custGeom>
              <a:pattFill prst="narHorz">
                <a:fgClr>
                  <a:srgbClr val="A3B0BE"/>
                </a:fgClr>
                <a:bgClr>
                  <a:srgbClr val="44525F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750"/>
                <a:endParaRPr lang="en-US" sz="2133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3" name="Pentagon 32"/>
              <p:cNvSpPr/>
              <p:nvPr/>
            </p:nvSpPr>
            <p:spPr>
              <a:xfrm flipH="1">
                <a:off x="2895599" y="1971249"/>
                <a:ext cx="3499850" cy="714345"/>
              </a:xfrm>
              <a:prstGeom prst="homePlate">
                <a:avLst/>
              </a:prstGeom>
              <a:solidFill>
                <a:srgbClr val="4452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750"/>
                <a:endParaRPr lang="en-US" sz="2133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5724539" y="2703808"/>
              <a:ext cx="3419475" cy="915367"/>
              <a:chOff x="3362325" y="2476500"/>
              <a:chExt cx="3419475" cy="915367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Flowchart: Manual Input 12"/>
              <p:cNvSpPr/>
              <p:nvPr/>
            </p:nvSpPr>
            <p:spPr>
              <a:xfrm>
                <a:off x="6391275" y="2476500"/>
                <a:ext cx="390525" cy="915367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0 w 10000"/>
                  <a:gd name="connsiteY0" fmla="*/ 2000 h 12292"/>
                  <a:gd name="connsiteX1" fmla="*/ 10000 w 10000"/>
                  <a:gd name="connsiteY1" fmla="*/ 0 h 12292"/>
                  <a:gd name="connsiteX2" fmla="*/ 10000 w 10000"/>
                  <a:gd name="connsiteY2" fmla="*/ 10000 h 12292"/>
                  <a:gd name="connsiteX3" fmla="*/ 156 w 10000"/>
                  <a:gd name="connsiteY3" fmla="*/ 12292 h 12292"/>
                  <a:gd name="connsiteX4" fmla="*/ 0 w 10000"/>
                  <a:gd name="connsiteY4" fmla="*/ 2000 h 12292"/>
                  <a:gd name="connsiteX0" fmla="*/ 0 w 10000"/>
                  <a:gd name="connsiteY0" fmla="*/ 2000 h 12292"/>
                  <a:gd name="connsiteX1" fmla="*/ 10000 w 10000"/>
                  <a:gd name="connsiteY1" fmla="*/ 0 h 12292"/>
                  <a:gd name="connsiteX2" fmla="*/ 10000 w 10000"/>
                  <a:gd name="connsiteY2" fmla="*/ 10000 h 12292"/>
                  <a:gd name="connsiteX3" fmla="*/ 0 w 10000"/>
                  <a:gd name="connsiteY3" fmla="*/ 12292 h 12292"/>
                  <a:gd name="connsiteX4" fmla="*/ 0 w 10000"/>
                  <a:gd name="connsiteY4" fmla="*/ 2000 h 12292"/>
                  <a:gd name="connsiteX0" fmla="*/ 0 w 10000"/>
                  <a:gd name="connsiteY0" fmla="*/ 4500 h 12292"/>
                  <a:gd name="connsiteX1" fmla="*/ 10000 w 10000"/>
                  <a:gd name="connsiteY1" fmla="*/ 0 h 12292"/>
                  <a:gd name="connsiteX2" fmla="*/ 10000 w 10000"/>
                  <a:gd name="connsiteY2" fmla="*/ 10000 h 12292"/>
                  <a:gd name="connsiteX3" fmla="*/ 0 w 10000"/>
                  <a:gd name="connsiteY3" fmla="*/ 12292 h 12292"/>
                  <a:gd name="connsiteX4" fmla="*/ 0 w 10000"/>
                  <a:gd name="connsiteY4" fmla="*/ 4500 h 12292"/>
                  <a:gd name="connsiteX0" fmla="*/ 0 w 10500"/>
                  <a:gd name="connsiteY0" fmla="*/ 3092 h 12292"/>
                  <a:gd name="connsiteX1" fmla="*/ 10500 w 10500"/>
                  <a:gd name="connsiteY1" fmla="*/ 0 h 12292"/>
                  <a:gd name="connsiteX2" fmla="*/ 10500 w 10500"/>
                  <a:gd name="connsiteY2" fmla="*/ 10000 h 12292"/>
                  <a:gd name="connsiteX3" fmla="*/ 500 w 10500"/>
                  <a:gd name="connsiteY3" fmla="*/ 12292 h 12292"/>
                  <a:gd name="connsiteX4" fmla="*/ 0 w 10500"/>
                  <a:gd name="connsiteY4" fmla="*/ 3092 h 12292"/>
                  <a:gd name="connsiteX0" fmla="*/ 0 w 10250"/>
                  <a:gd name="connsiteY0" fmla="*/ 2836 h 12292"/>
                  <a:gd name="connsiteX1" fmla="*/ 10250 w 10250"/>
                  <a:gd name="connsiteY1" fmla="*/ 0 h 12292"/>
                  <a:gd name="connsiteX2" fmla="*/ 10250 w 10250"/>
                  <a:gd name="connsiteY2" fmla="*/ 10000 h 12292"/>
                  <a:gd name="connsiteX3" fmla="*/ 250 w 10250"/>
                  <a:gd name="connsiteY3" fmla="*/ 12292 h 12292"/>
                  <a:gd name="connsiteX4" fmla="*/ 0 w 10250"/>
                  <a:gd name="connsiteY4" fmla="*/ 2836 h 12292"/>
                  <a:gd name="connsiteX0" fmla="*/ 0 w 10250"/>
                  <a:gd name="connsiteY0" fmla="*/ 2836 h 12305"/>
                  <a:gd name="connsiteX1" fmla="*/ 10250 w 10250"/>
                  <a:gd name="connsiteY1" fmla="*/ 0 h 12305"/>
                  <a:gd name="connsiteX2" fmla="*/ 10250 w 10250"/>
                  <a:gd name="connsiteY2" fmla="*/ 12305 h 12305"/>
                  <a:gd name="connsiteX3" fmla="*/ 250 w 10250"/>
                  <a:gd name="connsiteY3" fmla="*/ 12292 h 12305"/>
                  <a:gd name="connsiteX4" fmla="*/ 0 w 10250"/>
                  <a:gd name="connsiteY4" fmla="*/ 2836 h 12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0" h="12305">
                    <a:moveTo>
                      <a:pt x="0" y="2836"/>
                    </a:moveTo>
                    <a:lnTo>
                      <a:pt x="10250" y="0"/>
                    </a:lnTo>
                    <a:lnTo>
                      <a:pt x="10250" y="12305"/>
                    </a:lnTo>
                    <a:lnTo>
                      <a:pt x="250" y="12292"/>
                    </a:lnTo>
                    <a:cubicBezTo>
                      <a:pt x="83" y="9225"/>
                      <a:pt x="167" y="5903"/>
                      <a:pt x="0" y="2836"/>
                    </a:cubicBezTo>
                    <a:close/>
                  </a:path>
                </a:pathLst>
              </a:custGeom>
              <a:pattFill prst="narHorz">
                <a:fgClr>
                  <a:srgbClr val="D8DEE4"/>
                </a:fgClr>
                <a:bgClr>
                  <a:srgbClr val="A4B0BE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750"/>
                <a:endParaRPr lang="en-US" sz="2133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7" name="Pentagon 36"/>
              <p:cNvSpPr/>
              <p:nvPr/>
            </p:nvSpPr>
            <p:spPr>
              <a:xfrm flipH="1">
                <a:off x="3362325" y="2676555"/>
                <a:ext cx="3040168" cy="714345"/>
              </a:xfrm>
              <a:prstGeom prst="homePlate">
                <a:avLst/>
              </a:prstGeom>
              <a:solidFill>
                <a:srgbClr val="697E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750"/>
                <a:endParaRPr lang="en-US" sz="2133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810124" y="3607508"/>
              <a:ext cx="4333877" cy="1128003"/>
              <a:chOff x="2456469" y="4082201"/>
              <a:chExt cx="4333877" cy="1128003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Flowchart: Manual Input 12"/>
              <p:cNvSpPr/>
              <p:nvPr/>
            </p:nvSpPr>
            <p:spPr>
              <a:xfrm flipV="1">
                <a:off x="6409346" y="4082201"/>
                <a:ext cx="381000" cy="1128003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0 w 10000"/>
                  <a:gd name="connsiteY0" fmla="*/ 2000 h 12292"/>
                  <a:gd name="connsiteX1" fmla="*/ 10000 w 10000"/>
                  <a:gd name="connsiteY1" fmla="*/ 0 h 12292"/>
                  <a:gd name="connsiteX2" fmla="*/ 10000 w 10000"/>
                  <a:gd name="connsiteY2" fmla="*/ 10000 h 12292"/>
                  <a:gd name="connsiteX3" fmla="*/ 156 w 10000"/>
                  <a:gd name="connsiteY3" fmla="*/ 12292 h 12292"/>
                  <a:gd name="connsiteX4" fmla="*/ 0 w 10000"/>
                  <a:gd name="connsiteY4" fmla="*/ 2000 h 12292"/>
                  <a:gd name="connsiteX0" fmla="*/ 0 w 10000"/>
                  <a:gd name="connsiteY0" fmla="*/ 2000 h 12292"/>
                  <a:gd name="connsiteX1" fmla="*/ 10000 w 10000"/>
                  <a:gd name="connsiteY1" fmla="*/ 0 h 12292"/>
                  <a:gd name="connsiteX2" fmla="*/ 10000 w 10000"/>
                  <a:gd name="connsiteY2" fmla="*/ 10000 h 12292"/>
                  <a:gd name="connsiteX3" fmla="*/ 0 w 10000"/>
                  <a:gd name="connsiteY3" fmla="*/ 12292 h 12292"/>
                  <a:gd name="connsiteX4" fmla="*/ 0 w 10000"/>
                  <a:gd name="connsiteY4" fmla="*/ 2000 h 12292"/>
                  <a:gd name="connsiteX0" fmla="*/ 0 w 10000"/>
                  <a:gd name="connsiteY0" fmla="*/ 4500 h 12292"/>
                  <a:gd name="connsiteX1" fmla="*/ 10000 w 10000"/>
                  <a:gd name="connsiteY1" fmla="*/ 0 h 12292"/>
                  <a:gd name="connsiteX2" fmla="*/ 10000 w 10000"/>
                  <a:gd name="connsiteY2" fmla="*/ 10000 h 12292"/>
                  <a:gd name="connsiteX3" fmla="*/ 0 w 10000"/>
                  <a:gd name="connsiteY3" fmla="*/ 12292 h 12292"/>
                  <a:gd name="connsiteX4" fmla="*/ 0 w 10000"/>
                  <a:gd name="connsiteY4" fmla="*/ 4500 h 12292"/>
                  <a:gd name="connsiteX0" fmla="*/ 0 w 10000"/>
                  <a:gd name="connsiteY0" fmla="*/ 4500 h 12336"/>
                  <a:gd name="connsiteX1" fmla="*/ 10000 w 10000"/>
                  <a:gd name="connsiteY1" fmla="*/ 0 h 12336"/>
                  <a:gd name="connsiteX2" fmla="*/ 10000 w 10000"/>
                  <a:gd name="connsiteY2" fmla="*/ 12336 h 12336"/>
                  <a:gd name="connsiteX3" fmla="*/ 0 w 10000"/>
                  <a:gd name="connsiteY3" fmla="*/ 12292 h 12336"/>
                  <a:gd name="connsiteX4" fmla="*/ 0 w 10000"/>
                  <a:gd name="connsiteY4" fmla="*/ 4500 h 12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2336">
                    <a:moveTo>
                      <a:pt x="0" y="4500"/>
                    </a:moveTo>
                    <a:lnTo>
                      <a:pt x="10000" y="0"/>
                    </a:lnTo>
                    <a:lnTo>
                      <a:pt x="10000" y="12336"/>
                    </a:lnTo>
                    <a:lnTo>
                      <a:pt x="0" y="12292"/>
                    </a:lnTo>
                    <a:lnTo>
                      <a:pt x="0" y="4500"/>
                    </a:lnTo>
                    <a:close/>
                  </a:path>
                </a:pathLst>
              </a:custGeom>
              <a:pattFill prst="narHorz">
                <a:fgClr>
                  <a:schemeClr val="bg1">
                    <a:lumMod val="95000"/>
                  </a:schemeClr>
                </a:fgClr>
                <a:bgClr>
                  <a:schemeClr val="bg1">
                    <a:lumMod val="6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750"/>
                <a:endParaRPr lang="en-US" sz="2133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1" name="Pentagon 40"/>
              <p:cNvSpPr/>
              <p:nvPr/>
            </p:nvSpPr>
            <p:spPr>
              <a:xfrm flipH="1">
                <a:off x="2456469" y="4082201"/>
                <a:ext cx="3957295" cy="793042"/>
              </a:xfrm>
              <a:prstGeom prst="homePlate">
                <a:avLst/>
              </a:prstGeom>
              <a:solidFill>
                <a:srgbClr val="3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750"/>
                <a:endParaRPr lang="en-US" sz="2133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7" name="文字方塊 26"/>
            <p:cNvSpPr txBox="1"/>
            <p:nvPr/>
          </p:nvSpPr>
          <p:spPr>
            <a:xfrm>
              <a:off x="5257800" y="1496020"/>
              <a:ext cx="3430708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邀請你的朋友、家人和顧客到粉絲頁按「讚」做為一開始的宣傳</a:t>
              </a:r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5638800" y="2230219"/>
              <a:ext cx="286765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當談論到其他品牌</a:t>
              </a:r>
              <a:r>
                <a:rPr lang="en-US" altLang="zh-TW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個人時，標註它們</a:t>
              </a: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5943600" y="2916019"/>
              <a:ext cx="27207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提供相關內容給你的粉絲，展示你所了解的知識</a:t>
              </a: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5204018" y="3562350"/>
              <a:ext cx="3635182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大家都喜歡圖片，而且這是一個提升人氣的最佳方式，讓貼文出現在最新動態</a:t>
              </a: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b="46140"/>
          <a:stretch/>
        </p:blipFill>
        <p:spPr>
          <a:xfrm>
            <a:off x="1273262" y="1142712"/>
            <a:ext cx="3026967" cy="4164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03200" y="300489"/>
            <a:ext cx="5586464" cy="620804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270000" y="1161024"/>
            <a:ext cx="3025080" cy="4052096"/>
            <a:chOff x="1158141" y="804093"/>
            <a:chExt cx="2268810" cy="3039072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634"/>
            <a:stretch/>
          </p:blipFill>
          <p:spPr bwMode="auto">
            <a:xfrm>
              <a:off x="1158141" y="804093"/>
              <a:ext cx="2268810" cy="2998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4270"/>
            <a:stretch/>
          </p:blipFill>
          <p:spPr bwMode="auto">
            <a:xfrm>
              <a:off x="1590675" y="1814912"/>
              <a:ext cx="1828800" cy="94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8933"/>
            <a:stretch/>
          </p:blipFill>
          <p:spPr bwMode="auto">
            <a:xfrm>
              <a:off x="1590675" y="2724150"/>
              <a:ext cx="1836276" cy="1119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92152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3754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750"/>
            <a:endParaRPr lang="en-US" sz="2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898" t="12960" r="32711" b="65774"/>
          <a:stretch/>
        </p:blipFill>
        <p:spPr>
          <a:xfrm>
            <a:off x="6461784" y="664604"/>
            <a:ext cx="4568097" cy="848645"/>
          </a:xfrm>
          <a:prstGeom prst="rect">
            <a:avLst/>
          </a:prstGeom>
        </p:spPr>
      </p:pic>
      <p:sp>
        <p:nvSpPr>
          <p:cNvPr id="29" name="Flowchart: Manual Input 12"/>
          <p:cNvSpPr/>
          <p:nvPr/>
        </p:nvSpPr>
        <p:spPr>
          <a:xfrm>
            <a:off x="11684000" y="2673287"/>
            <a:ext cx="508000" cy="1504004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2292"/>
              <a:gd name="connsiteX1" fmla="*/ 10000 w 10000"/>
              <a:gd name="connsiteY1" fmla="*/ 0 h 12292"/>
              <a:gd name="connsiteX2" fmla="*/ 10000 w 10000"/>
              <a:gd name="connsiteY2" fmla="*/ 10000 h 12292"/>
              <a:gd name="connsiteX3" fmla="*/ 156 w 10000"/>
              <a:gd name="connsiteY3" fmla="*/ 12292 h 12292"/>
              <a:gd name="connsiteX4" fmla="*/ 0 w 10000"/>
              <a:gd name="connsiteY4" fmla="*/ 2000 h 12292"/>
              <a:gd name="connsiteX0" fmla="*/ 0 w 10000"/>
              <a:gd name="connsiteY0" fmla="*/ 2000 h 12292"/>
              <a:gd name="connsiteX1" fmla="*/ 10000 w 10000"/>
              <a:gd name="connsiteY1" fmla="*/ 0 h 12292"/>
              <a:gd name="connsiteX2" fmla="*/ 10000 w 10000"/>
              <a:gd name="connsiteY2" fmla="*/ 10000 h 12292"/>
              <a:gd name="connsiteX3" fmla="*/ 0 w 10000"/>
              <a:gd name="connsiteY3" fmla="*/ 12292 h 12292"/>
              <a:gd name="connsiteX4" fmla="*/ 0 w 10000"/>
              <a:gd name="connsiteY4" fmla="*/ 2000 h 12292"/>
              <a:gd name="connsiteX0" fmla="*/ 0 w 10000"/>
              <a:gd name="connsiteY0" fmla="*/ 4500 h 12292"/>
              <a:gd name="connsiteX1" fmla="*/ 10000 w 10000"/>
              <a:gd name="connsiteY1" fmla="*/ 0 h 12292"/>
              <a:gd name="connsiteX2" fmla="*/ 10000 w 10000"/>
              <a:gd name="connsiteY2" fmla="*/ 10000 h 12292"/>
              <a:gd name="connsiteX3" fmla="*/ 0 w 10000"/>
              <a:gd name="connsiteY3" fmla="*/ 12292 h 12292"/>
              <a:gd name="connsiteX4" fmla="*/ 0 w 10000"/>
              <a:gd name="connsiteY4" fmla="*/ 4500 h 12292"/>
              <a:gd name="connsiteX0" fmla="*/ 0 w 10000"/>
              <a:gd name="connsiteY0" fmla="*/ 4500 h 12336"/>
              <a:gd name="connsiteX1" fmla="*/ 10000 w 10000"/>
              <a:gd name="connsiteY1" fmla="*/ 0 h 12336"/>
              <a:gd name="connsiteX2" fmla="*/ 10000 w 10000"/>
              <a:gd name="connsiteY2" fmla="*/ 12336 h 12336"/>
              <a:gd name="connsiteX3" fmla="*/ 0 w 10000"/>
              <a:gd name="connsiteY3" fmla="*/ 12292 h 12336"/>
              <a:gd name="connsiteX4" fmla="*/ 0 w 10000"/>
              <a:gd name="connsiteY4" fmla="*/ 4500 h 12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2336">
                <a:moveTo>
                  <a:pt x="0" y="4500"/>
                </a:moveTo>
                <a:lnTo>
                  <a:pt x="10000" y="0"/>
                </a:lnTo>
                <a:lnTo>
                  <a:pt x="10000" y="12336"/>
                </a:lnTo>
                <a:lnTo>
                  <a:pt x="0" y="12292"/>
                </a:lnTo>
                <a:lnTo>
                  <a:pt x="0" y="4500"/>
                </a:lnTo>
                <a:close/>
              </a:path>
            </a:pathLst>
          </a:custGeom>
          <a:pattFill prst="narHorz">
            <a:fgClr>
              <a:srgbClr val="273A4D"/>
            </a:fgClr>
            <a:bgClr>
              <a:srgbClr val="384855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750"/>
            <a:endParaRPr lang="en-US" sz="2133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6819903" y="1480565"/>
            <a:ext cx="5372149" cy="4183643"/>
            <a:chOff x="5114927" y="1110423"/>
            <a:chExt cx="4029112" cy="3137732"/>
          </a:xfrm>
        </p:grpSpPr>
        <p:grpSp>
          <p:nvGrpSpPr>
            <p:cNvPr id="18" name="Group 17"/>
            <p:cNvGrpSpPr/>
            <p:nvPr/>
          </p:nvGrpSpPr>
          <p:grpSpPr>
            <a:xfrm>
              <a:off x="5114927" y="1110423"/>
              <a:ext cx="4029075" cy="1337218"/>
              <a:chOff x="2752724" y="659575"/>
              <a:chExt cx="4029075" cy="1337218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Flowchart: Manual Input 12"/>
              <p:cNvSpPr/>
              <p:nvPr/>
            </p:nvSpPr>
            <p:spPr>
              <a:xfrm>
                <a:off x="6378358" y="659575"/>
                <a:ext cx="403441" cy="1337218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0 w 10000"/>
                  <a:gd name="connsiteY0" fmla="*/ 2000 h 12292"/>
                  <a:gd name="connsiteX1" fmla="*/ 10000 w 10000"/>
                  <a:gd name="connsiteY1" fmla="*/ 0 h 12292"/>
                  <a:gd name="connsiteX2" fmla="*/ 10000 w 10000"/>
                  <a:gd name="connsiteY2" fmla="*/ 10000 h 12292"/>
                  <a:gd name="connsiteX3" fmla="*/ 156 w 10000"/>
                  <a:gd name="connsiteY3" fmla="*/ 12292 h 12292"/>
                  <a:gd name="connsiteX4" fmla="*/ 0 w 10000"/>
                  <a:gd name="connsiteY4" fmla="*/ 2000 h 12292"/>
                  <a:gd name="connsiteX0" fmla="*/ 0 w 10000"/>
                  <a:gd name="connsiteY0" fmla="*/ 2000 h 12292"/>
                  <a:gd name="connsiteX1" fmla="*/ 10000 w 10000"/>
                  <a:gd name="connsiteY1" fmla="*/ 0 h 12292"/>
                  <a:gd name="connsiteX2" fmla="*/ 10000 w 10000"/>
                  <a:gd name="connsiteY2" fmla="*/ 10000 h 12292"/>
                  <a:gd name="connsiteX3" fmla="*/ 0 w 10000"/>
                  <a:gd name="connsiteY3" fmla="*/ 12292 h 12292"/>
                  <a:gd name="connsiteX4" fmla="*/ 0 w 10000"/>
                  <a:gd name="connsiteY4" fmla="*/ 2000 h 12292"/>
                  <a:gd name="connsiteX0" fmla="*/ 0 w 10000"/>
                  <a:gd name="connsiteY0" fmla="*/ 4500 h 12292"/>
                  <a:gd name="connsiteX1" fmla="*/ 10000 w 10000"/>
                  <a:gd name="connsiteY1" fmla="*/ 0 h 12292"/>
                  <a:gd name="connsiteX2" fmla="*/ 10000 w 10000"/>
                  <a:gd name="connsiteY2" fmla="*/ 10000 h 12292"/>
                  <a:gd name="connsiteX3" fmla="*/ 0 w 10000"/>
                  <a:gd name="connsiteY3" fmla="*/ 12292 h 12292"/>
                  <a:gd name="connsiteX4" fmla="*/ 0 w 10000"/>
                  <a:gd name="connsiteY4" fmla="*/ 4500 h 12292"/>
                  <a:gd name="connsiteX0" fmla="*/ 0 w 10147"/>
                  <a:gd name="connsiteY0" fmla="*/ 6525 h 12292"/>
                  <a:gd name="connsiteX1" fmla="*/ 10147 w 10147"/>
                  <a:gd name="connsiteY1" fmla="*/ 0 h 12292"/>
                  <a:gd name="connsiteX2" fmla="*/ 10147 w 10147"/>
                  <a:gd name="connsiteY2" fmla="*/ 10000 h 12292"/>
                  <a:gd name="connsiteX3" fmla="*/ 147 w 10147"/>
                  <a:gd name="connsiteY3" fmla="*/ 12292 h 12292"/>
                  <a:gd name="connsiteX4" fmla="*/ 0 w 10147"/>
                  <a:gd name="connsiteY4" fmla="*/ 6525 h 12292"/>
                  <a:gd name="connsiteX0" fmla="*/ 0 w 10147"/>
                  <a:gd name="connsiteY0" fmla="*/ 6525 h 14317"/>
                  <a:gd name="connsiteX1" fmla="*/ 10147 w 10147"/>
                  <a:gd name="connsiteY1" fmla="*/ 0 h 14317"/>
                  <a:gd name="connsiteX2" fmla="*/ 10147 w 10147"/>
                  <a:gd name="connsiteY2" fmla="*/ 10000 h 14317"/>
                  <a:gd name="connsiteX3" fmla="*/ 294 w 10147"/>
                  <a:gd name="connsiteY3" fmla="*/ 14317 h 14317"/>
                  <a:gd name="connsiteX4" fmla="*/ 0 w 10147"/>
                  <a:gd name="connsiteY4" fmla="*/ 6525 h 14317"/>
                  <a:gd name="connsiteX0" fmla="*/ 442 w 10589"/>
                  <a:gd name="connsiteY0" fmla="*/ 6525 h 14317"/>
                  <a:gd name="connsiteX1" fmla="*/ 10589 w 10589"/>
                  <a:gd name="connsiteY1" fmla="*/ 0 h 14317"/>
                  <a:gd name="connsiteX2" fmla="*/ 10589 w 10589"/>
                  <a:gd name="connsiteY2" fmla="*/ 10000 h 14317"/>
                  <a:gd name="connsiteX3" fmla="*/ 0 w 10589"/>
                  <a:gd name="connsiteY3" fmla="*/ 14317 h 14317"/>
                  <a:gd name="connsiteX4" fmla="*/ 442 w 10589"/>
                  <a:gd name="connsiteY4" fmla="*/ 6525 h 14317"/>
                  <a:gd name="connsiteX0" fmla="*/ 442 w 10589"/>
                  <a:gd name="connsiteY0" fmla="*/ 6525 h 14624"/>
                  <a:gd name="connsiteX1" fmla="*/ 10589 w 10589"/>
                  <a:gd name="connsiteY1" fmla="*/ 0 h 14624"/>
                  <a:gd name="connsiteX2" fmla="*/ 10589 w 10589"/>
                  <a:gd name="connsiteY2" fmla="*/ 10000 h 14624"/>
                  <a:gd name="connsiteX3" fmla="*/ 0 w 10589"/>
                  <a:gd name="connsiteY3" fmla="*/ 14624 h 14624"/>
                  <a:gd name="connsiteX4" fmla="*/ 442 w 10589"/>
                  <a:gd name="connsiteY4" fmla="*/ 6525 h 1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9" h="14624">
                    <a:moveTo>
                      <a:pt x="442" y="6525"/>
                    </a:moveTo>
                    <a:lnTo>
                      <a:pt x="10589" y="0"/>
                    </a:lnTo>
                    <a:lnTo>
                      <a:pt x="10589" y="10000"/>
                    </a:lnTo>
                    <a:lnTo>
                      <a:pt x="0" y="14624"/>
                    </a:lnTo>
                    <a:cubicBezTo>
                      <a:pt x="147" y="12027"/>
                      <a:pt x="295" y="9122"/>
                      <a:pt x="442" y="6525"/>
                    </a:cubicBezTo>
                    <a:close/>
                  </a:path>
                </a:pathLst>
              </a:custGeom>
              <a:pattFill prst="narHorz">
                <a:fgClr>
                  <a:srgbClr val="4E759C"/>
                </a:fgClr>
                <a:bgClr>
                  <a:srgbClr val="405D87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750"/>
                <a:endParaRPr lang="en-US" sz="2133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" name="Pentagon 20"/>
              <p:cNvSpPr/>
              <p:nvPr/>
            </p:nvSpPr>
            <p:spPr>
              <a:xfrm flipH="1">
                <a:off x="2752724" y="1251195"/>
                <a:ext cx="3652496" cy="714345"/>
              </a:xfrm>
              <a:prstGeom prst="homePlate">
                <a:avLst/>
              </a:prstGeom>
              <a:solidFill>
                <a:srgbClr val="405D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750"/>
                <a:endParaRPr lang="en-US" sz="2133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33" name="Pentagon 32"/>
            <p:cNvSpPr/>
            <p:nvPr/>
          </p:nvSpPr>
          <p:spPr>
            <a:xfrm flipH="1">
              <a:off x="5784430" y="2413553"/>
              <a:ext cx="2973220" cy="714345"/>
            </a:xfrm>
            <a:prstGeom prst="homePlate">
              <a:avLst/>
            </a:prstGeom>
            <a:solidFill>
              <a:srgbClr val="4452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750"/>
              <a:endParaRPr lang="en-US" sz="2133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5181638" y="3120152"/>
              <a:ext cx="3962401" cy="1128003"/>
              <a:chOff x="2827945" y="4073533"/>
              <a:chExt cx="3962401" cy="1128003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Flowchart: Manual Input 12"/>
              <p:cNvSpPr/>
              <p:nvPr/>
            </p:nvSpPr>
            <p:spPr>
              <a:xfrm flipV="1">
                <a:off x="6409346" y="4073533"/>
                <a:ext cx="381000" cy="1128003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0 w 10000"/>
                  <a:gd name="connsiteY0" fmla="*/ 2000 h 12292"/>
                  <a:gd name="connsiteX1" fmla="*/ 10000 w 10000"/>
                  <a:gd name="connsiteY1" fmla="*/ 0 h 12292"/>
                  <a:gd name="connsiteX2" fmla="*/ 10000 w 10000"/>
                  <a:gd name="connsiteY2" fmla="*/ 10000 h 12292"/>
                  <a:gd name="connsiteX3" fmla="*/ 156 w 10000"/>
                  <a:gd name="connsiteY3" fmla="*/ 12292 h 12292"/>
                  <a:gd name="connsiteX4" fmla="*/ 0 w 10000"/>
                  <a:gd name="connsiteY4" fmla="*/ 2000 h 12292"/>
                  <a:gd name="connsiteX0" fmla="*/ 0 w 10000"/>
                  <a:gd name="connsiteY0" fmla="*/ 2000 h 12292"/>
                  <a:gd name="connsiteX1" fmla="*/ 10000 w 10000"/>
                  <a:gd name="connsiteY1" fmla="*/ 0 h 12292"/>
                  <a:gd name="connsiteX2" fmla="*/ 10000 w 10000"/>
                  <a:gd name="connsiteY2" fmla="*/ 10000 h 12292"/>
                  <a:gd name="connsiteX3" fmla="*/ 0 w 10000"/>
                  <a:gd name="connsiteY3" fmla="*/ 12292 h 12292"/>
                  <a:gd name="connsiteX4" fmla="*/ 0 w 10000"/>
                  <a:gd name="connsiteY4" fmla="*/ 2000 h 12292"/>
                  <a:gd name="connsiteX0" fmla="*/ 0 w 10000"/>
                  <a:gd name="connsiteY0" fmla="*/ 4500 h 12292"/>
                  <a:gd name="connsiteX1" fmla="*/ 10000 w 10000"/>
                  <a:gd name="connsiteY1" fmla="*/ 0 h 12292"/>
                  <a:gd name="connsiteX2" fmla="*/ 10000 w 10000"/>
                  <a:gd name="connsiteY2" fmla="*/ 10000 h 12292"/>
                  <a:gd name="connsiteX3" fmla="*/ 0 w 10000"/>
                  <a:gd name="connsiteY3" fmla="*/ 12292 h 12292"/>
                  <a:gd name="connsiteX4" fmla="*/ 0 w 10000"/>
                  <a:gd name="connsiteY4" fmla="*/ 4500 h 12292"/>
                  <a:gd name="connsiteX0" fmla="*/ 0 w 10000"/>
                  <a:gd name="connsiteY0" fmla="*/ 4500 h 12336"/>
                  <a:gd name="connsiteX1" fmla="*/ 10000 w 10000"/>
                  <a:gd name="connsiteY1" fmla="*/ 0 h 12336"/>
                  <a:gd name="connsiteX2" fmla="*/ 10000 w 10000"/>
                  <a:gd name="connsiteY2" fmla="*/ 12336 h 12336"/>
                  <a:gd name="connsiteX3" fmla="*/ 0 w 10000"/>
                  <a:gd name="connsiteY3" fmla="*/ 12292 h 12336"/>
                  <a:gd name="connsiteX4" fmla="*/ 0 w 10000"/>
                  <a:gd name="connsiteY4" fmla="*/ 4500 h 12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2336">
                    <a:moveTo>
                      <a:pt x="0" y="4500"/>
                    </a:moveTo>
                    <a:lnTo>
                      <a:pt x="10000" y="0"/>
                    </a:lnTo>
                    <a:lnTo>
                      <a:pt x="10000" y="12336"/>
                    </a:lnTo>
                    <a:lnTo>
                      <a:pt x="0" y="12292"/>
                    </a:lnTo>
                    <a:lnTo>
                      <a:pt x="0" y="4500"/>
                    </a:lnTo>
                    <a:close/>
                  </a:path>
                </a:pathLst>
              </a:custGeom>
              <a:pattFill prst="narHorz">
                <a:fgClr>
                  <a:srgbClr val="33CCFF"/>
                </a:fgClr>
                <a:bgClr>
                  <a:srgbClr val="0070C0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750"/>
                <a:endParaRPr lang="en-US" sz="2133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1" name="Pentagon 40"/>
              <p:cNvSpPr/>
              <p:nvPr/>
            </p:nvSpPr>
            <p:spPr>
              <a:xfrm flipH="1">
                <a:off x="2827945" y="4082201"/>
                <a:ext cx="3580629" cy="714345"/>
              </a:xfrm>
              <a:prstGeom prst="homePlate">
                <a:avLst/>
              </a:prstGeom>
              <a:solidFill>
                <a:srgbClr val="3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750"/>
                <a:endParaRPr lang="en-US" sz="2133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2" name="文字方塊 21"/>
            <p:cNvSpPr txBox="1"/>
            <p:nvPr/>
          </p:nvSpPr>
          <p:spPr>
            <a:xfrm>
              <a:off x="5410200" y="1696819"/>
              <a:ext cx="331967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在貼文的內容中，加入採取行動的指示 </a:t>
              </a:r>
              <a:r>
                <a:rPr lang="en-US" altLang="zh-TW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例如：喜歡請按讚</a:t>
              </a:r>
              <a:r>
                <a:rPr lang="en-US" altLang="zh-TW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6109143" y="2495550"/>
              <a:ext cx="257765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加入圖片、影片、連結或文字做為貼文內容</a:t>
              </a: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5638800" y="3144619"/>
              <a:ext cx="297180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提供優惠和宣傳，將流量導入你的網站或部落格</a:t>
              </a: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472240" y="171891"/>
            <a:ext cx="5586464" cy="6208047"/>
            <a:chOff x="-1127122" y="-95450"/>
            <a:chExt cx="4189848" cy="4656035"/>
          </a:xfrm>
        </p:grpSpPr>
        <p:pic>
          <p:nvPicPr>
            <p:cNvPr id="30" name="圖片 29"/>
            <p:cNvPicPr>
              <a:picLocks noChangeAspect="1"/>
            </p:cNvPicPr>
            <p:nvPr/>
          </p:nvPicPr>
          <p:blipFill rotWithShape="1">
            <a:blip r:embed="rId3"/>
            <a:srcRect b="46140"/>
            <a:stretch/>
          </p:blipFill>
          <p:spPr>
            <a:xfrm>
              <a:off x="-324576" y="536218"/>
              <a:ext cx="2270225" cy="3123434"/>
            </a:xfrm>
            <a:prstGeom prst="rect">
              <a:avLst/>
            </a:prstGeom>
          </p:spPr>
        </p:pic>
        <p:pic>
          <p:nvPicPr>
            <p:cNvPr id="31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-1127122" y="-95450"/>
              <a:ext cx="4189848" cy="465603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544188" y="1072124"/>
            <a:ext cx="3025080" cy="4052096"/>
            <a:chOff x="1158141" y="804093"/>
            <a:chExt cx="2268810" cy="3039072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8634"/>
            <a:stretch/>
          </p:blipFill>
          <p:spPr bwMode="auto">
            <a:xfrm>
              <a:off x="1158141" y="804093"/>
              <a:ext cx="2268810" cy="2998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4270"/>
            <a:stretch/>
          </p:blipFill>
          <p:spPr bwMode="auto">
            <a:xfrm>
              <a:off x="1590675" y="1814912"/>
              <a:ext cx="1828800" cy="94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8933"/>
            <a:stretch/>
          </p:blipFill>
          <p:spPr bwMode="auto">
            <a:xfrm>
              <a:off x="1590675" y="2724150"/>
              <a:ext cx="1836276" cy="1119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568770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3754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750"/>
            <a:endParaRPr lang="en-US" sz="2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45" r="2964"/>
          <a:stretch/>
        </p:blipFill>
        <p:spPr>
          <a:xfrm>
            <a:off x="4816833" y="1683193"/>
            <a:ext cx="2193568" cy="3657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428786" y="1054207"/>
            <a:ext cx="4826716" cy="797335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724124" y="990600"/>
            <a:ext cx="3313553" cy="1805187"/>
            <a:chOff x="543092" y="742950"/>
            <a:chExt cx="2485165" cy="1353890"/>
          </a:xfrm>
        </p:grpSpPr>
        <p:sp>
          <p:nvSpPr>
            <p:cNvPr id="18" name="Rectangle 15"/>
            <p:cNvSpPr/>
            <p:nvPr/>
          </p:nvSpPr>
          <p:spPr>
            <a:xfrm>
              <a:off x="543092" y="1196595"/>
              <a:ext cx="2485165" cy="900245"/>
            </a:xfrm>
            <a:prstGeom prst="rect">
              <a:avLst/>
            </a:prstGeom>
          </p:spPr>
          <p:txBody>
            <a:bodyPr wrap="square" lIns="91376" tIns="45719" rIns="91376" bIns="45719">
              <a:spAutoFit/>
            </a:bodyPr>
            <a:lstStyle/>
            <a:p>
              <a:pPr defTabSz="1218750"/>
              <a:r>
                <a:rPr lang="en-US" altLang="zh-TW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#</a:t>
              </a:r>
              <a:r>
                <a:rPr lang="zh-TW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不要</a:t>
              </a:r>
              <a:r>
                <a:rPr lang="en-US" altLang="zh-TW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#</a:t>
              </a:r>
              <a:r>
                <a:rPr lang="zh-TW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在你的內容</a:t>
              </a:r>
              <a:r>
                <a:rPr lang="en-US" altLang="zh-TW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#</a:t>
              </a:r>
              <a:r>
                <a:rPr lang="zh-TW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過度使用</a:t>
              </a:r>
              <a:r>
                <a:rPr lang="en-US" altLang="zh-TW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#</a:t>
              </a:r>
              <a:r>
                <a:rPr lang="zh-TW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標籤</a:t>
              </a:r>
              <a:r>
                <a:rPr lang="en-US" altLang="zh-TW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#</a:t>
              </a:r>
              <a:r>
                <a:rPr lang="zh-TW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好的</a:t>
              </a:r>
              <a:r>
                <a:rPr lang="en-US" altLang="zh-TW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#</a:t>
              </a:r>
              <a:r>
                <a:rPr lang="zh-TW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社交媒體</a:t>
              </a:r>
              <a:r>
                <a:rPr lang="en-US" altLang="zh-TW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#</a:t>
              </a:r>
              <a:r>
                <a:rPr lang="zh-TW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建議</a:t>
              </a:r>
              <a:endParaRPr lang="en-GB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628088" y="742950"/>
              <a:ext cx="343619" cy="469333"/>
            </a:xfrm>
            <a:prstGeom prst="rect">
              <a:avLst/>
            </a:prstGeom>
          </p:spPr>
        </p:pic>
      </p:grpSp>
      <p:grpSp>
        <p:nvGrpSpPr>
          <p:cNvPr id="20" name="群組 19"/>
          <p:cNvGrpSpPr/>
          <p:nvPr/>
        </p:nvGrpSpPr>
        <p:grpSpPr>
          <a:xfrm>
            <a:off x="38101" y="3530707"/>
            <a:ext cx="3625399" cy="1729866"/>
            <a:chOff x="28575" y="2648029"/>
            <a:chExt cx="2719049" cy="129739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057400" y="2648029"/>
              <a:ext cx="533400" cy="365046"/>
            </a:xfrm>
            <a:prstGeom prst="rect">
              <a:avLst/>
            </a:prstGeom>
          </p:spPr>
        </p:pic>
        <p:sp>
          <p:nvSpPr>
            <p:cNvPr id="19" name="Rectangle 15"/>
            <p:cNvSpPr/>
            <p:nvPr/>
          </p:nvSpPr>
          <p:spPr>
            <a:xfrm>
              <a:off x="28575" y="3045183"/>
              <a:ext cx="2719049" cy="900245"/>
            </a:xfrm>
            <a:prstGeom prst="rect">
              <a:avLst/>
            </a:prstGeom>
          </p:spPr>
          <p:txBody>
            <a:bodyPr wrap="square" lIns="91376" tIns="45719" rIns="91376" bIns="45719">
              <a:spAutoFit/>
            </a:bodyPr>
            <a:lstStyle/>
            <a:p>
              <a:pPr defTabSz="1218750"/>
              <a:r>
                <a:rPr lang="zh-TW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利用敘述的方式分享你的想法，並徵詢大家的意見</a:t>
              </a:r>
              <a:r>
                <a:rPr lang="en-US" altLang="zh-TW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不僅限於圖片</a:t>
              </a:r>
              <a:r>
                <a:rPr lang="en-US" altLang="zh-TW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en-GB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8043218" y="2762694"/>
            <a:ext cx="2726383" cy="1978015"/>
            <a:chOff x="6032413" y="2072020"/>
            <a:chExt cx="2044787" cy="148351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096014" y="2072020"/>
              <a:ext cx="514350" cy="514350"/>
            </a:xfrm>
            <a:prstGeom prst="rect">
              <a:avLst/>
            </a:prstGeom>
          </p:spPr>
        </p:pic>
        <p:sp>
          <p:nvSpPr>
            <p:cNvPr id="21" name="Rectangle 15"/>
            <p:cNvSpPr/>
            <p:nvPr/>
          </p:nvSpPr>
          <p:spPr>
            <a:xfrm>
              <a:off x="6032413" y="2655286"/>
              <a:ext cx="2044787" cy="900245"/>
            </a:xfrm>
            <a:prstGeom prst="rect">
              <a:avLst/>
            </a:prstGeom>
          </p:spPr>
          <p:txBody>
            <a:bodyPr wrap="square" lIns="91376" tIns="45719" rIns="91376" bIns="45719">
              <a:spAutoFit/>
            </a:bodyPr>
            <a:lstStyle/>
            <a:p>
              <a:pPr defTabSz="1218750"/>
              <a:r>
                <a:rPr lang="zh-TW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帶有文字的圖片</a:t>
              </a:r>
              <a:endParaRPr lang="en-US" altLang="zh-TW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defTabSz="1218750"/>
              <a:r>
                <a:rPr lang="en-US" altLang="zh-TW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例如</a:t>
              </a:r>
              <a:r>
                <a:rPr lang="en-US" altLang="zh-TW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</a:t>
              </a:r>
              <a:r>
                <a:rPr lang="zh-TW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格言</a:t>
              </a:r>
              <a:r>
                <a:rPr lang="en-US" altLang="zh-TW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激勵人心</a:t>
              </a:r>
              <a:r>
                <a:rPr lang="en-US" altLang="zh-TW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r>
                <a:rPr lang="zh-TW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讓互動更有效</a:t>
              </a:r>
              <a:endParaRPr lang="en-GB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264493" y="381001"/>
            <a:ext cx="4660307" cy="5994404"/>
            <a:chOff x="2448370" y="285750"/>
            <a:chExt cx="3495230" cy="44958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13712" r="11538" b="9954"/>
            <a:stretch/>
          </p:blipFill>
          <p:spPr>
            <a:xfrm>
              <a:off x="2448370" y="285750"/>
              <a:ext cx="3495230" cy="4495803"/>
            </a:xfrm>
            <a:prstGeom prst="rect">
              <a:avLst/>
            </a:prstGeom>
          </p:spPr>
        </p:pic>
        <p:pic>
          <p:nvPicPr>
            <p:cNvPr id="3074" name="Picture 2" descr="C:\Users\celinel\AppData\Local\Microsoft\Windows\Temporary Internet Files\Content.Outlook\IYDHFFSZ\Screenshot_2016-09-03-17-15-34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259"/>
            <a:stretch/>
          </p:blipFill>
          <p:spPr bwMode="auto">
            <a:xfrm>
              <a:off x="3612626" y="1240859"/>
              <a:ext cx="1645175" cy="2800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817466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1" cy="6852935"/>
          </a:xfrm>
          <a:prstGeom prst="rect">
            <a:avLst/>
          </a:prstGeom>
        </p:spPr>
      </p:pic>
      <p:sp>
        <p:nvSpPr>
          <p:cNvPr id="3" name="Rectangle 11"/>
          <p:cNvSpPr/>
          <p:nvPr/>
        </p:nvSpPr>
        <p:spPr>
          <a:xfrm>
            <a:off x="874776" y="961777"/>
            <a:ext cx="10668000" cy="5137271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62"/>
            <a:endParaRPr lang="en-US" sz="1000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055539" y="207889"/>
            <a:ext cx="10327468" cy="5032084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5400" b="1" dirty="0" smtClean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我適合經營社交媒體嗎？</a:t>
            </a:r>
            <a:r>
              <a:rPr lang="en" sz="4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我平常FB點讚人數不超過10個…</a:t>
            </a:r>
            <a:r>
              <a:rPr lang="en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我沒有智能手機… </a:t>
            </a:r>
          </a:p>
          <a:p>
            <a:pPr algn="ctr"/>
            <a:r>
              <a:rPr lang="zh-HK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我不知道如何跟別人聊天…</a:t>
            </a:r>
            <a:r>
              <a:rPr lang="en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我怕會遇上壞人…</a:t>
            </a:r>
            <a:r>
              <a:rPr lang="en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36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我不擅長用電腦…</a:t>
            </a:r>
          </a:p>
        </p:txBody>
      </p:sp>
    </p:spTree>
    <p:extLst>
      <p:ext uri="{BB962C8B-B14F-4D97-AF65-F5344CB8AC3E}">
        <p14:creationId xmlns:p14="http://schemas.microsoft.com/office/powerpoint/2010/main" xmlns="" val="2785729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3754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 defTabSz="1218750"/>
            <a:endParaRPr lang="en-US" sz="2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428786" y="1054207"/>
            <a:ext cx="4826716" cy="797335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266677" y="3565214"/>
            <a:ext cx="3492524" cy="1646011"/>
            <a:chOff x="200007" y="2673910"/>
            <a:chExt cx="2619393" cy="123450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981201" y="2673910"/>
              <a:ext cx="564590" cy="56459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00007" y="3262116"/>
              <a:ext cx="2619393" cy="646302"/>
            </a:xfrm>
            <a:prstGeom prst="rect">
              <a:avLst/>
            </a:prstGeom>
            <a:noFill/>
          </p:spPr>
          <p:txBody>
            <a:bodyPr wrap="square" lIns="121883" tIns="60941" rIns="121883" bIns="60941" rtlCol="0">
              <a:spAutoFit/>
            </a:bodyPr>
            <a:lstStyle/>
            <a:p>
              <a:pPr defTabSz="1218750"/>
              <a:r>
                <a:rPr lang="zh-TW" altLang="en-US" sz="2400" b="1" dirty="0">
                  <a:solidFill>
                    <a:srgbClr val="EEECE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Bebas Neue"/>
                </a:rPr>
                <a:t>張貼</a:t>
              </a:r>
              <a:r>
                <a:rPr lang="en-US" altLang="zh-TW" sz="2400" b="1" dirty="0">
                  <a:solidFill>
                    <a:srgbClr val="EEECE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Bebas Neue"/>
                </a:rPr>
                <a:t>&amp;</a:t>
              </a:r>
              <a:r>
                <a:rPr lang="zh-TW" altLang="en-US" sz="2400" b="1" dirty="0">
                  <a:solidFill>
                    <a:srgbClr val="EEECE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Bebas Neue"/>
                </a:rPr>
                <a:t>轉貼獲獎、接受表揚等</a:t>
              </a:r>
              <a:endParaRPr lang="en-US" sz="2400" b="1" dirty="0">
                <a:solidFill>
                  <a:srgbClr val="EEEC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ebas Neue"/>
              </a:endParaRPr>
            </a:p>
          </p:txBody>
        </p:sp>
      </p:grp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45" r="2964"/>
          <a:stretch/>
        </p:blipFill>
        <p:spPr>
          <a:xfrm>
            <a:off x="4816833" y="1683193"/>
            <a:ext cx="2193568" cy="3657600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536341" y="1156281"/>
            <a:ext cx="3625399" cy="1554668"/>
            <a:chOff x="306464" y="609600"/>
            <a:chExt cx="2719049" cy="1166001"/>
          </a:xfrm>
        </p:grpSpPr>
        <p:sp>
          <p:nvSpPr>
            <p:cNvPr id="20" name="Rectangle 15"/>
            <p:cNvSpPr/>
            <p:nvPr/>
          </p:nvSpPr>
          <p:spPr>
            <a:xfrm>
              <a:off x="306464" y="1152355"/>
              <a:ext cx="2719049" cy="623246"/>
            </a:xfrm>
            <a:prstGeom prst="rect">
              <a:avLst/>
            </a:prstGeom>
          </p:spPr>
          <p:txBody>
            <a:bodyPr wrap="square" lIns="91376" tIns="45719" rIns="91376" bIns="45719">
              <a:spAutoFit/>
            </a:bodyPr>
            <a:lstStyle/>
            <a:p>
              <a:pPr algn="r" defTabSz="1218750"/>
              <a:r>
                <a:rPr lang="zh-TW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拍下顧客使用</a:t>
              </a:r>
              <a:endParaRPr lang="en-US" altLang="zh-TW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r" defTabSz="1218750"/>
              <a:r>
                <a:rPr lang="zh-TW" altLang="en-US" sz="2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美安產品的滿意見證</a:t>
              </a:r>
              <a:endParaRPr lang="en-GB" sz="2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2466977" y="609600"/>
              <a:ext cx="514350" cy="514350"/>
            </a:xfrm>
            <a:prstGeom prst="rect">
              <a:avLst/>
            </a:prstGeom>
          </p:spPr>
        </p:pic>
      </p:grpSp>
      <p:grpSp>
        <p:nvGrpSpPr>
          <p:cNvPr id="2" name="群組 1"/>
          <p:cNvGrpSpPr/>
          <p:nvPr/>
        </p:nvGrpSpPr>
        <p:grpSpPr>
          <a:xfrm>
            <a:off x="7911507" y="2934559"/>
            <a:ext cx="3670893" cy="2286252"/>
            <a:chOff x="5933630" y="2224535"/>
            <a:chExt cx="2753170" cy="171468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191250" y="2224535"/>
              <a:ext cx="560779" cy="394846"/>
            </a:xfrm>
            <a:prstGeom prst="rect">
              <a:avLst/>
            </a:prstGeom>
          </p:spPr>
        </p:pic>
        <p:sp>
          <p:nvSpPr>
            <p:cNvPr id="21" name="TextBox 11"/>
            <p:cNvSpPr txBox="1"/>
            <p:nvPr/>
          </p:nvSpPr>
          <p:spPr>
            <a:xfrm>
              <a:off x="5933630" y="2738924"/>
              <a:ext cx="2753170" cy="1200300"/>
            </a:xfrm>
            <a:prstGeom prst="rect">
              <a:avLst/>
            </a:prstGeom>
            <a:noFill/>
          </p:spPr>
          <p:txBody>
            <a:bodyPr wrap="square" lIns="121883" tIns="60941" rIns="121883" bIns="60941" rtlCol="0">
              <a:spAutoFit/>
            </a:bodyPr>
            <a:lstStyle/>
            <a:p>
              <a:pPr defTabSz="1218750"/>
              <a:r>
                <a:rPr lang="zh-TW" altLang="en-US" sz="2400" b="1" dirty="0">
                  <a:solidFill>
                    <a:srgbClr val="EEECE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Bebas Neue"/>
                </a:rPr>
                <a:t>拍攝</a:t>
              </a:r>
              <a:r>
                <a:rPr lang="en-US" altLang="zh-TW" sz="2400" b="1" dirty="0">
                  <a:solidFill>
                    <a:srgbClr val="EEECE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Bebas Neue"/>
                </a:rPr>
                <a:t>15</a:t>
              </a:r>
              <a:r>
                <a:rPr lang="zh-TW" altLang="en-US" sz="2400" b="1" dirty="0">
                  <a:solidFill>
                    <a:srgbClr val="EEECE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Bebas Neue"/>
                </a:rPr>
                <a:t>秒的影片，分享當地的會議</a:t>
              </a:r>
              <a:r>
                <a:rPr lang="en-US" altLang="zh-TW" sz="2400" b="1" dirty="0">
                  <a:solidFill>
                    <a:srgbClr val="EEECE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Bebas Neue"/>
                </a:rPr>
                <a:t>/</a:t>
              </a:r>
              <a:r>
                <a:rPr lang="zh-TW" altLang="en-US" sz="2400" b="1" dirty="0">
                  <a:solidFill>
                    <a:srgbClr val="EEECE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Bebas Neue"/>
                </a:rPr>
                <a:t>活動，藉此引發讀者的興趣</a:t>
              </a:r>
              <a:r>
                <a:rPr lang="en-US" altLang="zh-TW" sz="2400" b="1" dirty="0">
                  <a:solidFill>
                    <a:srgbClr val="EEECE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Bebas Neue"/>
                </a:rPr>
                <a:t>(</a:t>
              </a:r>
              <a:r>
                <a:rPr lang="zh-TW" altLang="en-US" sz="2400" b="1" dirty="0">
                  <a:solidFill>
                    <a:srgbClr val="EEECE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Bebas Neue"/>
                </a:rPr>
                <a:t>利用</a:t>
              </a:r>
              <a:r>
                <a:rPr lang="en-US" altLang="zh-TW" sz="2400" b="1" dirty="0">
                  <a:solidFill>
                    <a:srgbClr val="EEECE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Bebas Neue"/>
                </a:rPr>
                <a:t>YouTube</a:t>
              </a:r>
              <a:r>
                <a:rPr lang="zh-TW" altLang="en-US" sz="2400" b="1" dirty="0">
                  <a:solidFill>
                    <a:srgbClr val="EEECE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Bebas Neue"/>
                </a:rPr>
                <a:t>做較長的預覽</a:t>
              </a:r>
              <a:r>
                <a:rPr lang="en-US" altLang="zh-TW" sz="2400" b="1" dirty="0">
                  <a:solidFill>
                    <a:srgbClr val="EEECE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Bebas Neue"/>
                </a:rPr>
                <a:t>)</a:t>
              </a:r>
              <a:endParaRPr lang="en-US" sz="2400" b="1" dirty="0">
                <a:solidFill>
                  <a:srgbClr val="EEECE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ebas Neue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51200" y="380997"/>
            <a:ext cx="4660307" cy="5994404"/>
            <a:chOff x="2438400" y="285747"/>
            <a:chExt cx="3495230" cy="4495803"/>
          </a:xfrm>
        </p:grpSpPr>
        <p:pic>
          <p:nvPicPr>
            <p:cNvPr id="15" name="Picture 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13712" r="11538" b="9954"/>
            <a:stretch/>
          </p:blipFill>
          <p:spPr>
            <a:xfrm>
              <a:off x="2438400" y="285747"/>
              <a:ext cx="3495230" cy="4495803"/>
            </a:xfrm>
            <a:prstGeom prst="rect">
              <a:avLst/>
            </a:prstGeom>
          </p:spPr>
        </p:pic>
        <p:pic>
          <p:nvPicPr>
            <p:cNvPr id="18" name="Picture 2" descr="C:\Users\celinel\AppData\Local\Microsoft\Windows\Temporary Internet Files\Content.Outlook\IYDHFFSZ\Screenshot_2016-09-03-17-15-34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259"/>
            <a:stretch/>
          </p:blipFill>
          <p:spPr bwMode="auto">
            <a:xfrm>
              <a:off x="3603101" y="1240859"/>
              <a:ext cx="1645175" cy="2800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612183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53" tIns="60827" rIns="121653" bIns="60827" rtlCol="0" anchor="ctr"/>
          <a:lstStyle/>
          <a:p>
            <a:pPr algn="ctr"/>
            <a:endParaRPr lang="en-US" sz="2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502400" y="2946400"/>
            <a:ext cx="5791200" cy="2514600"/>
            <a:chOff x="4876800" y="2057400"/>
            <a:chExt cx="4343400" cy="1885950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6934200" y="2562958"/>
              <a:ext cx="2286000" cy="857250"/>
            </a:xfrm>
            <a:prstGeom prst="rect">
              <a:avLst/>
            </a:prstGeom>
          </p:spPr>
          <p:txBody>
            <a:bodyPr/>
            <a:lstStyle/>
            <a:p>
              <a:pPr>
                <a:spcBef>
                  <a:spcPct val="0"/>
                </a:spcBef>
                <a:defRPr/>
              </a:pPr>
              <a:r>
                <a:rPr lang="zh-HK" sz="5300" b="1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影片</a:t>
              </a:r>
            </a:p>
          </p:txBody>
        </p:sp>
        <p:pic>
          <p:nvPicPr>
            <p:cNvPr id="3075" name="Picture 3" descr="K:\ODESK - ELANCE JOBS\Loren\icon_video.png"/>
            <p:cNvPicPr>
              <a:picLocks noChangeAspect="1" noChangeArrowheads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2057400"/>
              <a:ext cx="2133600" cy="1885950"/>
            </a:xfrm>
            <a:prstGeom prst="rect">
              <a:avLst/>
            </a:prstGeom>
            <a:noFill/>
          </p:spPr>
        </p:pic>
      </p:grpSp>
      <p:grpSp>
        <p:nvGrpSpPr>
          <p:cNvPr id="3" name="Group 2"/>
          <p:cNvGrpSpPr/>
          <p:nvPr/>
        </p:nvGrpSpPr>
        <p:grpSpPr>
          <a:xfrm>
            <a:off x="304800" y="2672373"/>
            <a:ext cx="5689600" cy="2997200"/>
            <a:chOff x="304800" y="1771650"/>
            <a:chExt cx="4267200" cy="2247900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304800" y="2571750"/>
              <a:ext cx="2286000" cy="857250"/>
            </a:xfrm>
            <a:prstGeom prst="rect">
              <a:avLst/>
            </a:prstGeom>
          </p:spPr>
          <p:txBody>
            <a:bodyPr/>
            <a:lstStyle/>
            <a:p>
              <a:pPr algn="ctr">
                <a:spcBef>
                  <a:spcPct val="0"/>
                </a:spcBef>
                <a:defRPr/>
              </a:pPr>
              <a:r>
                <a:rPr lang="zh-HK" sz="5300" b="1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照片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 bwMode="auto">
            <a:xfrm>
              <a:off x="2324100" y="1771650"/>
              <a:ext cx="2247900" cy="2247900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54454"/>
            <a:ext cx="12293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每一篇貼文都應包括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298120" y="2748573"/>
            <a:ext cx="0" cy="28448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04747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「be true to who you are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71" r="79010" b="19588"/>
          <a:stretch/>
        </p:blipFill>
        <p:spPr bwMode="auto">
          <a:xfrm>
            <a:off x="7548665" y="1023539"/>
            <a:ext cx="3606846" cy="45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341774" y="31946"/>
            <a:ext cx="5747743" cy="6826054"/>
            <a:chOff x="3376802" y="31946"/>
            <a:chExt cx="5747743" cy="6826054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3"/>
            <a:srcRect l="42185" t="12119"/>
            <a:stretch/>
          </p:blipFill>
          <p:spPr>
            <a:xfrm>
              <a:off x="5145932" y="906321"/>
              <a:ext cx="3161490" cy="4599534"/>
            </a:xfrm>
            <a:prstGeom prst="rect">
              <a:avLst/>
            </a:prstGeom>
          </p:spPr>
        </p:pic>
        <p:pic>
          <p:nvPicPr>
            <p:cNvPr id="8200" name="Picture 8" descr="「smart phone png」的圖片搜尋結果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802" y="31946"/>
              <a:ext cx="5747743" cy="6826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/>
          <a:srcRect l="42185" t="12119"/>
          <a:stretch/>
        </p:blipFill>
        <p:spPr>
          <a:xfrm>
            <a:off x="6525113" y="200118"/>
            <a:ext cx="4576295" cy="6657882"/>
          </a:xfrm>
          <a:prstGeom prst="rect">
            <a:avLst/>
          </a:prstGeom>
        </p:spPr>
      </p:pic>
      <p:sp>
        <p:nvSpPr>
          <p:cNvPr id="13" name="Rectangle 11"/>
          <p:cNvSpPr/>
          <p:nvPr/>
        </p:nvSpPr>
        <p:spPr>
          <a:xfrm>
            <a:off x="1441337" y="404771"/>
            <a:ext cx="9144000" cy="5957117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1587280" y="670265"/>
            <a:ext cx="8852115" cy="5717587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分享：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分享我的週末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到夥伴商店</a:t>
            </a: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漆彈射擊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結果：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累積購物年金</a:t>
            </a:r>
            <a:endParaRPr lang="en-US" altLang="zh-HK" sz="4800" b="1" i="0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成功銷售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" sz="4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948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832" y="865037"/>
            <a:ext cx="3057105" cy="4582452"/>
          </a:xfrm>
          <a:prstGeom prst="rect">
            <a:avLst/>
          </a:prstGeom>
        </p:spPr>
      </p:pic>
      <p:pic>
        <p:nvPicPr>
          <p:cNvPr id="8200" name="Picture 8" descr="「smart phone png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774" y="31946"/>
            <a:ext cx="5747743" cy="682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「be true to who you are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71" r="79010" b="19588"/>
          <a:stretch/>
        </p:blipFill>
        <p:spPr bwMode="auto">
          <a:xfrm>
            <a:off x="7548665" y="1023539"/>
            <a:ext cx="3606846" cy="45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088" y="865037"/>
            <a:ext cx="5401472" cy="4883406"/>
          </a:xfrm>
          <a:prstGeom prst="rect">
            <a:avLst/>
          </a:prstGeom>
        </p:spPr>
      </p:pic>
      <p:sp>
        <p:nvSpPr>
          <p:cNvPr id="15" name="Rectangle 11"/>
          <p:cNvSpPr/>
          <p:nvPr/>
        </p:nvSpPr>
        <p:spPr>
          <a:xfrm>
            <a:off x="1441337" y="404771"/>
            <a:ext cx="9144000" cy="5957117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標題 1"/>
          <p:cNvSpPr txBox="1">
            <a:spLocks/>
          </p:cNvSpPr>
          <p:nvPr/>
        </p:nvSpPr>
        <p:spPr>
          <a:xfrm>
            <a:off x="1587280" y="670265"/>
            <a:ext cx="8852115" cy="5717587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分享：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相關消息及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自己的想法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結果：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邀約落實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跟進購物年金評量</a:t>
            </a:r>
          </a:p>
        </p:txBody>
      </p:sp>
    </p:spTree>
    <p:extLst>
      <p:ext uri="{BB962C8B-B14F-4D97-AF65-F5344CB8AC3E}">
        <p14:creationId xmlns:p14="http://schemas.microsoft.com/office/powerpoint/2010/main" xmlns="" val="141051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r="31657"/>
          <a:stretch/>
        </p:blipFill>
        <p:spPr>
          <a:xfrm>
            <a:off x="2153375" y="878530"/>
            <a:ext cx="3099561" cy="4637054"/>
          </a:xfrm>
          <a:prstGeom prst="rect">
            <a:avLst/>
          </a:prstGeom>
        </p:spPr>
      </p:pic>
      <p:pic>
        <p:nvPicPr>
          <p:cNvPr id="8200" name="Picture 8" descr="「smart phone png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774" y="31946"/>
            <a:ext cx="5747743" cy="682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「be true to who you are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71" r="79010" b="19588"/>
          <a:stretch/>
        </p:blipFill>
        <p:spPr bwMode="auto">
          <a:xfrm>
            <a:off x="7548665" y="1023539"/>
            <a:ext cx="3606846" cy="45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r="31657"/>
          <a:stretch/>
        </p:blipFill>
        <p:spPr>
          <a:xfrm>
            <a:off x="7351187" y="288384"/>
            <a:ext cx="3709161" cy="6313177"/>
          </a:xfrm>
          <a:prstGeom prst="rect">
            <a:avLst/>
          </a:prstGeom>
        </p:spPr>
      </p:pic>
      <p:sp>
        <p:nvSpPr>
          <p:cNvPr id="7" name="Rectangle 11"/>
          <p:cNvSpPr/>
          <p:nvPr/>
        </p:nvSpPr>
        <p:spPr>
          <a:xfrm>
            <a:off x="1714995" y="404771"/>
            <a:ext cx="9144000" cy="5957117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860938" y="670265"/>
            <a:ext cx="8852115" cy="5717587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分享：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隨意</a:t>
            </a:r>
            <a:r>
              <a:rPr lang="zh-TW" altLang="en-US" sz="4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挑選</a:t>
            </a: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自己喜歡的照片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結果：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人們送給我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免費的香蕉</a:t>
            </a:r>
          </a:p>
        </p:txBody>
      </p:sp>
    </p:spTree>
    <p:extLst>
      <p:ext uri="{BB962C8B-B14F-4D97-AF65-F5344CB8AC3E}">
        <p14:creationId xmlns:p14="http://schemas.microsoft.com/office/powerpoint/2010/main" xmlns="" val="1133494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954" y="877779"/>
            <a:ext cx="3077180" cy="4618350"/>
          </a:xfrm>
          <a:prstGeom prst="rect">
            <a:avLst/>
          </a:prstGeom>
        </p:spPr>
      </p:pic>
      <p:pic>
        <p:nvPicPr>
          <p:cNvPr id="8200" name="Picture 8" descr="「smart phone png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774" y="31946"/>
            <a:ext cx="5747743" cy="682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「be true to who you are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71" r="79010" b="19588"/>
          <a:stretch/>
        </p:blipFill>
        <p:spPr bwMode="auto">
          <a:xfrm>
            <a:off x="7548665" y="1023539"/>
            <a:ext cx="3606846" cy="45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704" y="384910"/>
            <a:ext cx="5739317" cy="6120125"/>
          </a:xfrm>
          <a:prstGeom prst="rect">
            <a:avLst/>
          </a:prstGeom>
        </p:spPr>
      </p:pic>
      <p:sp>
        <p:nvSpPr>
          <p:cNvPr id="7" name="Rectangle 11"/>
          <p:cNvSpPr/>
          <p:nvPr/>
        </p:nvSpPr>
        <p:spPr>
          <a:xfrm>
            <a:off x="1714995" y="404771"/>
            <a:ext cx="9144000" cy="5957117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860938" y="670265"/>
            <a:ext cx="8852115" cy="5717587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分享：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重要的資訊關於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</a:t>
            </a: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籌備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</a:t>
            </a:r>
            <a:r>
              <a:rPr lang="zh-TW" altLang="en-US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朋友們可知道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我是如何擔當</a:t>
            </a: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超連鎖店主</a:t>
            </a:r>
          </a:p>
        </p:txBody>
      </p:sp>
    </p:spTree>
    <p:extLst>
      <p:ext uri="{BB962C8B-B14F-4D97-AF65-F5344CB8AC3E}">
        <p14:creationId xmlns:p14="http://schemas.microsoft.com/office/powerpoint/2010/main" xmlns="" val="301169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363" y="862520"/>
            <a:ext cx="3150275" cy="4633607"/>
          </a:xfrm>
          <a:prstGeom prst="rect">
            <a:avLst/>
          </a:prstGeom>
        </p:spPr>
      </p:pic>
      <p:pic>
        <p:nvPicPr>
          <p:cNvPr id="8200" name="Picture 8" descr="「smart phone png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774" y="31946"/>
            <a:ext cx="5747743" cy="682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「be true to who you are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71" r="79010" b="19588"/>
          <a:stretch/>
        </p:blipFill>
        <p:spPr bwMode="auto">
          <a:xfrm>
            <a:off x="7548665" y="1023539"/>
            <a:ext cx="3606846" cy="45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610" y="204281"/>
            <a:ext cx="5395302" cy="6253061"/>
          </a:xfrm>
          <a:prstGeom prst="rect">
            <a:avLst/>
          </a:prstGeom>
        </p:spPr>
      </p:pic>
      <p:sp>
        <p:nvSpPr>
          <p:cNvPr id="6" name="Rectangle 11"/>
          <p:cNvSpPr/>
          <p:nvPr/>
        </p:nvSpPr>
        <p:spPr>
          <a:xfrm>
            <a:off x="1424631" y="404771"/>
            <a:ext cx="9730880" cy="5957117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570574" y="670265"/>
            <a:ext cx="9426187" cy="5717587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分享：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自省時刻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純粹一個</a:t>
            </a: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想法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結果：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產生話題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多個</a:t>
            </a: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邀約落實</a:t>
            </a:r>
          </a:p>
        </p:txBody>
      </p:sp>
    </p:spTree>
    <p:extLst>
      <p:ext uri="{BB962C8B-B14F-4D97-AF65-F5344CB8AC3E}">
        <p14:creationId xmlns:p14="http://schemas.microsoft.com/office/powerpoint/2010/main" xmlns="" val="1677916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螢幕截圖 2016-10-06 14.27.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666" b="21282"/>
          <a:stretch/>
        </p:blipFill>
        <p:spPr>
          <a:xfrm>
            <a:off x="2143125" y="850901"/>
            <a:ext cx="3119639" cy="4707290"/>
          </a:xfrm>
          <a:prstGeom prst="rect">
            <a:avLst/>
          </a:prstGeom>
        </p:spPr>
      </p:pic>
      <p:pic>
        <p:nvPicPr>
          <p:cNvPr id="8200" name="Picture 8" descr="「smart phone png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774" y="31946"/>
            <a:ext cx="5747743" cy="682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「be true to who you are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71" r="79010" b="19588"/>
          <a:stretch/>
        </p:blipFill>
        <p:spPr bwMode="auto">
          <a:xfrm>
            <a:off x="7548665" y="1023539"/>
            <a:ext cx="3606846" cy="45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螢幕截圖 2016-10-06 14.27.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185" b="9954"/>
          <a:stretch/>
        </p:blipFill>
        <p:spPr>
          <a:xfrm>
            <a:off x="7015755" y="269875"/>
            <a:ext cx="4076256" cy="6438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Rectangle 11"/>
          <p:cNvSpPr/>
          <p:nvPr/>
        </p:nvSpPr>
        <p:spPr>
          <a:xfrm>
            <a:off x="1424631" y="404771"/>
            <a:ext cx="9730880" cy="5957117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1570574" y="670265"/>
            <a:ext cx="9426187" cy="5717587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分享：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展示她的</a:t>
            </a: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轉變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Motives的專業水準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結果：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派對嘉賓增加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引起興趣</a:t>
            </a:r>
          </a:p>
        </p:txBody>
      </p:sp>
    </p:spTree>
    <p:extLst>
      <p:ext uri="{BB962C8B-B14F-4D97-AF65-F5344CB8AC3E}">
        <p14:creationId xmlns:p14="http://schemas.microsoft.com/office/powerpoint/2010/main" xmlns="" val="465969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螢幕截圖 2016-10-06 17.05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1671" y="854733"/>
            <a:ext cx="3138829" cy="4622141"/>
          </a:xfrm>
          <a:prstGeom prst="rect">
            <a:avLst/>
          </a:prstGeom>
        </p:spPr>
      </p:pic>
      <p:pic>
        <p:nvPicPr>
          <p:cNvPr id="8200" name="Picture 8" descr="「smart phone png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774" y="31946"/>
            <a:ext cx="5747743" cy="682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「be true to who you are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71" r="79010" b="19588"/>
          <a:stretch/>
        </p:blipFill>
        <p:spPr bwMode="auto">
          <a:xfrm>
            <a:off x="7548665" y="1023539"/>
            <a:ext cx="3606846" cy="45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 descr="螢幕截圖 2016-10-06 17.05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9896" y="99083"/>
            <a:ext cx="4672354" cy="6663667"/>
          </a:xfrm>
          <a:prstGeom prst="rect">
            <a:avLst/>
          </a:prstGeom>
        </p:spPr>
      </p:pic>
      <p:sp>
        <p:nvSpPr>
          <p:cNvPr id="11" name="Rectangle 11"/>
          <p:cNvSpPr/>
          <p:nvPr/>
        </p:nvSpPr>
        <p:spPr>
          <a:xfrm>
            <a:off x="1424631" y="404771"/>
            <a:ext cx="9730880" cy="5957117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1570574" y="670265"/>
            <a:ext cx="9426187" cy="5717587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分享：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週末活動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Motives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結果：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於派對內做零售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引起興趣，邀約</a:t>
            </a:r>
          </a:p>
        </p:txBody>
      </p:sp>
    </p:spTree>
    <p:extLst>
      <p:ext uri="{BB962C8B-B14F-4D97-AF65-F5344CB8AC3E}">
        <p14:creationId xmlns:p14="http://schemas.microsoft.com/office/powerpoint/2010/main" xmlns="" val="24340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134" y="884109"/>
            <a:ext cx="3082530" cy="4631474"/>
          </a:xfrm>
          <a:prstGeom prst="rect">
            <a:avLst/>
          </a:prstGeom>
        </p:spPr>
      </p:pic>
      <p:pic>
        <p:nvPicPr>
          <p:cNvPr id="8200" name="Picture 8" descr="「smart phone png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774" y="31946"/>
            <a:ext cx="5747743" cy="682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「be true to who you are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71" r="79010" b="19588"/>
          <a:stretch/>
        </p:blipFill>
        <p:spPr bwMode="auto">
          <a:xfrm>
            <a:off x="7548665" y="1023539"/>
            <a:ext cx="3606846" cy="45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840" y="362058"/>
            <a:ext cx="4726496" cy="6179488"/>
          </a:xfrm>
          <a:prstGeom prst="rect">
            <a:avLst/>
          </a:prstGeom>
        </p:spPr>
      </p:pic>
      <p:sp>
        <p:nvSpPr>
          <p:cNvPr id="7" name="Rectangle 11"/>
          <p:cNvSpPr/>
          <p:nvPr/>
        </p:nvSpPr>
        <p:spPr>
          <a:xfrm>
            <a:off x="1714995" y="404771"/>
            <a:ext cx="9144000" cy="5957117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860938" y="670265"/>
            <a:ext cx="8852115" cy="5717587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分享：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自己拍攝的照片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正面的</a:t>
            </a: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話語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結果：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不求任何結果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感覺良好</a:t>
            </a:r>
          </a:p>
        </p:txBody>
      </p:sp>
    </p:spTree>
    <p:extLst>
      <p:ext uri="{BB962C8B-B14F-4D97-AF65-F5344CB8AC3E}">
        <p14:creationId xmlns:p14="http://schemas.microsoft.com/office/powerpoint/2010/main" xmlns="" val="374630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11"/>
          <p:cNvSpPr/>
          <p:nvPr/>
        </p:nvSpPr>
        <p:spPr>
          <a:xfrm>
            <a:off x="481584" y="669169"/>
            <a:ext cx="11314176" cy="5722487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62"/>
            <a:endParaRPr lang="en-US" sz="1000" dirty="0">
              <a:solidFill>
                <a:prstClr val="white">
                  <a:lumMod val="9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859197" y="1331051"/>
            <a:ext cx="10698819" cy="4398721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HK" sz="54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我是否有足夠時間 </a:t>
            </a:r>
          </a:p>
          <a:p>
            <a:pPr algn="ctr"/>
            <a:r>
              <a:rPr lang="zh-HK" sz="54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經營社交媒體？ </a:t>
            </a:r>
            <a:r>
              <a:rPr lang="e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我是不是要隨時隨地都要看手機呀? </a:t>
            </a:r>
            <a:r>
              <a:rPr lang="en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我好像沒有多餘的時間…</a:t>
            </a:r>
          </a:p>
          <a:p>
            <a:pPr algn="ctr"/>
            <a:r>
              <a:rPr lang="zh-HK" sz="40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這樣好像好多雜事要做…</a:t>
            </a:r>
          </a:p>
        </p:txBody>
      </p:sp>
    </p:spTree>
    <p:extLst>
      <p:ext uri="{BB962C8B-B14F-4D97-AF65-F5344CB8AC3E}">
        <p14:creationId xmlns:p14="http://schemas.microsoft.com/office/powerpoint/2010/main" xmlns="" val="357975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螢幕快照 2016-03-20 下午3.45.4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102"/>
          <a:stretch/>
        </p:blipFill>
        <p:spPr>
          <a:xfrm>
            <a:off x="1821003" y="889000"/>
            <a:ext cx="3183768" cy="4587875"/>
          </a:xfrm>
          <a:prstGeom prst="rect">
            <a:avLst/>
          </a:prstGeom>
        </p:spPr>
      </p:pic>
      <p:pic>
        <p:nvPicPr>
          <p:cNvPr id="8200" name="Picture 8" descr="「smart phone png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946"/>
            <a:ext cx="5747743" cy="682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「be true to who you are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71" r="79010" b="19588"/>
          <a:stretch/>
        </p:blipFill>
        <p:spPr bwMode="auto">
          <a:xfrm>
            <a:off x="7548665" y="1023539"/>
            <a:ext cx="3606846" cy="45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 descr="螢幕快照 2016-03-20 下午3.45.2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5337" y="974054"/>
            <a:ext cx="3757467" cy="5223448"/>
          </a:xfrm>
          <a:prstGeom prst="rect">
            <a:avLst/>
          </a:prstGeom>
        </p:spPr>
      </p:pic>
      <p:pic>
        <p:nvPicPr>
          <p:cNvPr id="11" name="圖片 10" descr="螢幕快照 2016-03-20 下午3.45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79820" y="957559"/>
            <a:ext cx="2648303" cy="52234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97554" y="404771"/>
            <a:ext cx="9144000" cy="5957117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1857689" y="496764"/>
            <a:ext cx="8852115" cy="5717587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分享：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真誠的</a:t>
            </a:r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產品見證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結果：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3200" b="0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12支</a:t>
            </a:r>
            <a:r>
              <a:rPr lang="zh-HK" sz="32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Fixx™豐盈洗髮乳及護髮素（二合一）</a:t>
            </a:r>
          </a:p>
          <a:p>
            <a:pPr algn="ctr">
              <a:lnSpc>
                <a:spcPct val="150000"/>
              </a:lnSpc>
            </a:pPr>
            <a:r>
              <a:rPr lang="zh-HK" sz="32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 (印度)</a:t>
            </a:r>
            <a:r>
              <a:rPr lang="zh-HK" sz="3200" b="0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GLOBAL.SHOP.COM</a:t>
            </a:r>
            <a:r>
              <a:rPr lang="zh-HK" sz="3200" b="0" i="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b="0" i="0" dirty="0" smtClean="0">
                <a:solidFill>
                  <a:srgbClr val="00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下訂單 </a:t>
            </a:r>
          </a:p>
          <a:p>
            <a:pPr algn="ctr">
              <a:lnSpc>
                <a:spcPct val="150000"/>
              </a:lnSpc>
            </a:pPr>
            <a:r>
              <a:rPr lang="zh-HK" sz="3200" b="0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5瓶</a:t>
            </a:r>
            <a:r>
              <a:rPr lang="zh-HK" sz="32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Royal Spa™ 甘菊洗髮乳</a:t>
            </a:r>
          </a:p>
          <a:p>
            <a:pPr algn="ctr"/>
            <a:endParaRPr lang="en-US" altLang="zh-TW" sz="48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661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「online offline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1" t="2943" b="4929"/>
          <a:stretch/>
        </p:blipFill>
        <p:spPr bwMode="auto">
          <a:xfrm>
            <a:off x="0" y="350196"/>
            <a:ext cx="12192000" cy="608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749" y="2913061"/>
            <a:ext cx="1730375" cy="173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0420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「be true to who you are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2319" y="2131187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「be true to who you are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6616" y="359923"/>
            <a:ext cx="5741306" cy="825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38712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947481" y="1877437"/>
            <a:ext cx="6901933" cy="280076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zh-HK" sz="8800" b="1" i="0" dirty="0" smtClean="0">
                <a:solidFill>
                  <a:srgbClr val="EE765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相信自己</a:t>
            </a:r>
            <a:endParaRPr lang="en-US" altLang="zh-HK" sz="8800" b="1" i="0" dirty="0" smtClean="0">
              <a:solidFill>
                <a:srgbClr val="EE765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8800" b="1" dirty="0" smtClean="0">
                <a:solidFill>
                  <a:srgbClr val="EE765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做自己</a:t>
            </a:r>
            <a:endParaRPr lang="zh-HK" sz="8800" b="1" i="0" dirty="0" smtClean="0">
              <a:solidFill>
                <a:srgbClr val="EE765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3667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2275"/>
            <a:ext cx="12192001" cy="6880275"/>
          </a:xfrm>
          <a:prstGeom prst="rect">
            <a:avLst/>
          </a:prstGeom>
        </p:spPr>
      </p:pic>
      <p:sp>
        <p:nvSpPr>
          <p:cNvPr id="3" name="Rectangle 11"/>
          <p:cNvSpPr/>
          <p:nvPr/>
        </p:nvSpPr>
        <p:spPr>
          <a:xfrm>
            <a:off x="484632" y="539496"/>
            <a:ext cx="11393424" cy="5650991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62"/>
            <a:endParaRPr lang="en-US" sz="1000" dirty="0">
              <a:solidFill>
                <a:prstClr val="white">
                  <a:lumMod val="9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581131" y="1293950"/>
            <a:ext cx="11029735" cy="4535149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HK" sz="4800" b="1" i="0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我該選擇什麼平台來使用？ </a:t>
            </a:r>
            <a:r>
              <a:rPr lang="en" sz="4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0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4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可以只用Facebook嗎？</a:t>
            </a:r>
            <a: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zh-HK" sz="4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</a:t>
            </a:r>
            <a:r>
              <a:rPr lang="zh-HK" altLang="zh-HK" sz="48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</a:t>
            </a:r>
            <a:r>
              <a:rPr lang="zh-HK" sz="4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使用太多平台是否很雜亂？</a:t>
            </a:r>
          </a:p>
        </p:txBody>
      </p:sp>
    </p:spTree>
    <p:extLst>
      <p:ext uri="{BB962C8B-B14F-4D97-AF65-F5344CB8AC3E}">
        <p14:creationId xmlns:p14="http://schemas.microsoft.com/office/powerpoint/2010/main" xmlns="" val="3219631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cdn2.business2community.com/wp-content/uploads/2016/01/stop-wasting-time-on-social-media-marketing-19-steps-to-social-roi-5.jpg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143"/>
            <a:ext cx="12192000" cy="685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/>
          <p:nvPr/>
        </p:nvSpPr>
        <p:spPr>
          <a:xfrm>
            <a:off x="692964" y="318924"/>
            <a:ext cx="10731359" cy="6149969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zh-HK" sz="4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</a:t>
            </a:r>
            <a:r>
              <a:rPr lang="zh-TW" altLang="en-US" sz="4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</a:t>
            </a:r>
            <a:r>
              <a:rPr lang="zh-HK" altLang="zh-HK" sz="44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媒</a:t>
            </a:r>
            <a:r>
              <a:rPr lang="zh-HK" altLang="zh-HK" sz="4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體沒有分</a:t>
            </a:r>
            <a:r>
              <a:rPr lang="zh-HK" altLang="zh-HK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年紀</a:t>
            </a:r>
          </a:p>
          <a:p>
            <a:pPr algn="ctr"/>
            <a:r>
              <a:rPr lang="zh-HK" altLang="zh-HK" sz="4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因為它是我們在虛擬世界的代表</a:t>
            </a:r>
            <a:r>
              <a:rPr lang="en" altLang="zh-HK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altLang="zh-HK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altLang="zh-HK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altLang="zh-HK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zh-HK" sz="4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它更是人類有史以來，</a:t>
            </a:r>
            <a:r>
              <a:rPr lang="en" altLang="zh-HK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altLang="zh-HK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zh-HK" sz="4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第一次我們有機會可以把</a:t>
            </a:r>
            <a:r>
              <a:rPr lang="en" altLang="zh-HK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altLang="zh-HK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zh-HK" sz="4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我們的</a:t>
            </a:r>
            <a:r>
              <a:rPr lang="zh-HK" altLang="zh-HK" sz="4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好消息和知識</a:t>
            </a:r>
            <a:r>
              <a:rPr lang="en" altLang="zh-HK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altLang="zh-HK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zh-HK" sz="4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傳給原本不可能會認識的人身上</a:t>
            </a:r>
          </a:p>
          <a:p>
            <a:pPr algn="ctr"/>
            <a:r>
              <a:rPr lang="en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" sz="4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657137" y="777875"/>
            <a:ext cx="8852115" cy="4826000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altLang="zh-TW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973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ktcdn.uberflip.com/social-media-tren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529" y="958152"/>
            <a:ext cx="10320473" cy="523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「choose png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5098" y="1671711"/>
            <a:ext cx="25431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/>
          <p:nvPr/>
        </p:nvSpPr>
        <p:spPr>
          <a:xfrm>
            <a:off x="1380798" y="323215"/>
            <a:ext cx="9144000" cy="1256791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514475"/>
            <a:endParaRPr lang="en-US" sz="10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672683" y="604139"/>
            <a:ext cx="8852115" cy="4826000"/>
          </a:xfrm>
          <a:prstGeom prst="rect">
            <a:avLst/>
          </a:prstGeom>
        </p:spPr>
        <p:txBody>
          <a:bodyPr vert="horz" lIns="68579" tIns="34289" rIns="68579" bIns="34289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HK" sz="4800" b="1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我應該要選哪一種？</a:t>
            </a:r>
          </a:p>
        </p:txBody>
      </p:sp>
    </p:spTree>
    <p:extLst>
      <p:ext uri="{BB962C8B-B14F-4D97-AF65-F5344CB8AC3E}">
        <p14:creationId xmlns:p14="http://schemas.microsoft.com/office/powerpoint/2010/main" xmlns="" val="327402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2000"/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/>
          </p:cNvSpPr>
          <p:nvPr/>
        </p:nvSpPr>
        <p:spPr bwMode="auto">
          <a:xfrm>
            <a:off x="1770063" y="934455"/>
            <a:ext cx="914400" cy="914400"/>
          </a:xfrm>
          <a:custGeom>
            <a:avLst/>
            <a:gdLst>
              <a:gd name="T0" fmla="*/ 3009 w 3314"/>
              <a:gd name="T1" fmla="*/ 0 h 3271"/>
              <a:gd name="T2" fmla="*/ 3096 w 3314"/>
              <a:gd name="T3" fmla="*/ 13 h 3271"/>
              <a:gd name="T4" fmla="*/ 3174 w 3314"/>
              <a:gd name="T5" fmla="*/ 49 h 3271"/>
              <a:gd name="T6" fmla="*/ 3238 w 3314"/>
              <a:gd name="T7" fmla="*/ 105 h 3271"/>
              <a:gd name="T8" fmla="*/ 3285 w 3314"/>
              <a:gd name="T9" fmla="*/ 175 h 3271"/>
              <a:gd name="T10" fmla="*/ 3310 w 3314"/>
              <a:gd name="T11" fmla="*/ 256 h 3271"/>
              <a:gd name="T12" fmla="*/ 3314 w 3314"/>
              <a:gd name="T13" fmla="*/ 2970 h 3271"/>
              <a:gd name="T14" fmla="*/ 3301 w 3314"/>
              <a:gd name="T15" fmla="*/ 3056 h 3271"/>
              <a:gd name="T16" fmla="*/ 3263 w 3314"/>
              <a:gd name="T17" fmla="*/ 3133 h 3271"/>
              <a:gd name="T18" fmla="*/ 3208 w 3314"/>
              <a:gd name="T19" fmla="*/ 3196 h 3271"/>
              <a:gd name="T20" fmla="*/ 3137 w 3314"/>
              <a:gd name="T21" fmla="*/ 3243 h 3271"/>
              <a:gd name="T22" fmla="*/ 3054 w 3314"/>
              <a:gd name="T23" fmla="*/ 3267 h 3271"/>
              <a:gd name="T24" fmla="*/ 2209 w 3314"/>
              <a:gd name="T25" fmla="*/ 3271 h 3271"/>
              <a:gd name="T26" fmla="*/ 2692 w 3314"/>
              <a:gd name="T27" fmla="*/ 1908 h 3271"/>
              <a:gd name="T28" fmla="*/ 2209 w 3314"/>
              <a:gd name="T29" fmla="*/ 1500 h 3271"/>
              <a:gd name="T30" fmla="*/ 2212 w 3314"/>
              <a:gd name="T31" fmla="*/ 1149 h 3271"/>
              <a:gd name="T32" fmla="*/ 2236 w 3314"/>
              <a:gd name="T33" fmla="*/ 1081 h 3271"/>
              <a:gd name="T34" fmla="*/ 2280 w 3314"/>
              <a:gd name="T35" fmla="*/ 1024 h 3271"/>
              <a:gd name="T36" fmla="*/ 2338 w 3314"/>
              <a:gd name="T37" fmla="*/ 981 h 3271"/>
              <a:gd name="T38" fmla="*/ 2406 w 3314"/>
              <a:gd name="T39" fmla="*/ 958 h 3271"/>
              <a:gd name="T40" fmla="*/ 2623 w 3314"/>
              <a:gd name="T41" fmla="*/ 954 h 3271"/>
              <a:gd name="T42" fmla="*/ 2209 w 3314"/>
              <a:gd name="T43" fmla="*/ 545 h 3271"/>
              <a:gd name="T44" fmla="*/ 2087 w 3314"/>
              <a:gd name="T45" fmla="*/ 552 h 3271"/>
              <a:gd name="T46" fmla="*/ 1983 w 3314"/>
              <a:gd name="T47" fmla="*/ 572 h 3271"/>
              <a:gd name="T48" fmla="*/ 1895 w 3314"/>
              <a:gd name="T49" fmla="*/ 604 h 3271"/>
              <a:gd name="T50" fmla="*/ 1822 w 3314"/>
              <a:gd name="T51" fmla="*/ 649 h 3271"/>
              <a:gd name="T52" fmla="*/ 1764 w 3314"/>
              <a:gd name="T53" fmla="*/ 705 h 3271"/>
              <a:gd name="T54" fmla="*/ 1720 w 3314"/>
              <a:gd name="T55" fmla="*/ 772 h 3271"/>
              <a:gd name="T56" fmla="*/ 1688 w 3314"/>
              <a:gd name="T57" fmla="*/ 850 h 3271"/>
              <a:gd name="T58" fmla="*/ 1667 w 3314"/>
              <a:gd name="T59" fmla="*/ 939 h 3271"/>
              <a:gd name="T60" fmla="*/ 1659 w 3314"/>
              <a:gd name="T61" fmla="*/ 1038 h 3271"/>
              <a:gd name="T62" fmla="*/ 1656 w 3314"/>
              <a:gd name="T63" fmla="*/ 1500 h 3271"/>
              <a:gd name="T64" fmla="*/ 1242 w 3314"/>
              <a:gd name="T65" fmla="*/ 1908 h 3271"/>
              <a:gd name="T66" fmla="*/ 1656 w 3314"/>
              <a:gd name="T67" fmla="*/ 3271 h 3271"/>
              <a:gd name="T68" fmla="*/ 259 w 3314"/>
              <a:gd name="T69" fmla="*/ 3267 h 3271"/>
              <a:gd name="T70" fmla="*/ 177 w 3314"/>
              <a:gd name="T71" fmla="*/ 3243 h 3271"/>
              <a:gd name="T72" fmla="*/ 105 w 3314"/>
              <a:gd name="T73" fmla="*/ 3196 h 3271"/>
              <a:gd name="T74" fmla="*/ 49 w 3314"/>
              <a:gd name="T75" fmla="*/ 3133 h 3271"/>
              <a:gd name="T76" fmla="*/ 12 w 3314"/>
              <a:gd name="T77" fmla="*/ 3056 h 3271"/>
              <a:gd name="T78" fmla="*/ 0 w 3314"/>
              <a:gd name="T79" fmla="*/ 2970 h 3271"/>
              <a:gd name="T80" fmla="*/ 0 w 3314"/>
              <a:gd name="T81" fmla="*/ 629 h 3271"/>
              <a:gd name="T82" fmla="*/ 3 w 3314"/>
              <a:gd name="T83" fmla="*/ 256 h 3271"/>
              <a:gd name="T84" fmla="*/ 29 w 3314"/>
              <a:gd name="T85" fmla="*/ 175 h 3271"/>
              <a:gd name="T86" fmla="*/ 75 w 3314"/>
              <a:gd name="T87" fmla="*/ 105 h 3271"/>
              <a:gd name="T88" fmla="*/ 139 w 3314"/>
              <a:gd name="T89" fmla="*/ 49 h 3271"/>
              <a:gd name="T90" fmla="*/ 216 w 3314"/>
              <a:gd name="T91" fmla="*/ 13 h 3271"/>
              <a:gd name="T92" fmla="*/ 303 w 3314"/>
              <a:gd name="T93" fmla="*/ 0 h 3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314" h="3271">
                <a:moveTo>
                  <a:pt x="303" y="0"/>
                </a:moveTo>
                <a:lnTo>
                  <a:pt x="3009" y="0"/>
                </a:lnTo>
                <a:lnTo>
                  <a:pt x="3054" y="4"/>
                </a:lnTo>
                <a:lnTo>
                  <a:pt x="3096" y="13"/>
                </a:lnTo>
                <a:lnTo>
                  <a:pt x="3137" y="29"/>
                </a:lnTo>
                <a:lnTo>
                  <a:pt x="3174" y="49"/>
                </a:lnTo>
                <a:lnTo>
                  <a:pt x="3208" y="74"/>
                </a:lnTo>
                <a:lnTo>
                  <a:pt x="3238" y="105"/>
                </a:lnTo>
                <a:lnTo>
                  <a:pt x="3263" y="138"/>
                </a:lnTo>
                <a:lnTo>
                  <a:pt x="3285" y="175"/>
                </a:lnTo>
                <a:lnTo>
                  <a:pt x="3301" y="214"/>
                </a:lnTo>
                <a:lnTo>
                  <a:pt x="3310" y="256"/>
                </a:lnTo>
                <a:lnTo>
                  <a:pt x="3314" y="301"/>
                </a:lnTo>
                <a:lnTo>
                  <a:pt x="3314" y="2970"/>
                </a:lnTo>
                <a:lnTo>
                  <a:pt x="3310" y="3015"/>
                </a:lnTo>
                <a:lnTo>
                  <a:pt x="3301" y="3056"/>
                </a:lnTo>
                <a:lnTo>
                  <a:pt x="3285" y="3096"/>
                </a:lnTo>
                <a:lnTo>
                  <a:pt x="3263" y="3133"/>
                </a:lnTo>
                <a:lnTo>
                  <a:pt x="3238" y="3167"/>
                </a:lnTo>
                <a:lnTo>
                  <a:pt x="3208" y="3196"/>
                </a:lnTo>
                <a:lnTo>
                  <a:pt x="3174" y="3222"/>
                </a:lnTo>
                <a:lnTo>
                  <a:pt x="3137" y="3243"/>
                </a:lnTo>
                <a:lnTo>
                  <a:pt x="3096" y="3258"/>
                </a:lnTo>
                <a:lnTo>
                  <a:pt x="3054" y="3267"/>
                </a:lnTo>
                <a:lnTo>
                  <a:pt x="3009" y="3271"/>
                </a:lnTo>
                <a:lnTo>
                  <a:pt x="2209" y="3271"/>
                </a:lnTo>
                <a:lnTo>
                  <a:pt x="2209" y="1908"/>
                </a:lnTo>
                <a:lnTo>
                  <a:pt x="2692" y="1908"/>
                </a:lnTo>
                <a:lnTo>
                  <a:pt x="2761" y="1500"/>
                </a:lnTo>
                <a:lnTo>
                  <a:pt x="2209" y="1500"/>
                </a:lnTo>
                <a:lnTo>
                  <a:pt x="2209" y="1186"/>
                </a:lnTo>
                <a:lnTo>
                  <a:pt x="2212" y="1149"/>
                </a:lnTo>
                <a:lnTo>
                  <a:pt x="2222" y="1115"/>
                </a:lnTo>
                <a:lnTo>
                  <a:pt x="2236" y="1081"/>
                </a:lnTo>
                <a:lnTo>
                  <a:pt x="2256" y="1051"/>
                </a:lnTo>
                <a:lnTo>
                  <a:pt x="2280" y="1024"/>
                </a:lnTo>
                <a:lnTo>
                  <a:pt x="2308" y="1000"/>
                </a:lnTo>
                <a:lnTo>
                  <a:pt x="2338" y="981"/>
                </a:lnTo>
                <a:lnTo>
                  <a:pt x="2371" y="966"/>
                </a:lnTo>
                <a:lnTo>
                  <a:pt x="2406" y="958"/>
                </a:lnTo>
                <a:lnTo>
                  <a:pt x="2444" y="954"/>
                </a:lnTo>
                <a:lnTo>
                  <a:pt x="2623" y="954"/>
                </a:lnTo>
                <a:lnTo>
                  <a:pt x="2623" y="545"/>
                </a:lnTo>
                <a:lnTo>
                  <a:pt x="2209" y="545"/>
                </a:lnTo>
                <a:lnTo>
                  <a:pt x="2146" y="547"/>
                </a:lnTo>
                <a:lnTo>
                  <a:pt x="2087" y="552"/>
                </a:lnTo>
                <a:lnTo>
                  <a:pt x="2033" y="560"/>
                </a:lnTo>
                <a:lnTo>
                  <a:pt x="1983" y="572"/>
                </a:lnTo>
                <a:lnTo>
                  <a:pt x="1936" y="586"/>
                </a:lnTo>
                <a:lnTo>
                  <a:pt x="1895" y="604"/>
                </a:lnTo>
                <a:lnTo>
                  <a:pt x="1856" y="625"/>
                </a:lnTo>
                <a:lnTo>
                  <a:pt x="1822" y="649"/>
                </a:lnTo>
                <a:lnTo>
                  <a:pt x="1791" y="676"/>
                </a:lnTo>
                <a:lnTo>
                  <a:pt x="1764" y="705"/>
                </a:lnTo>
                <a:lnTo>
                  <a:pt x="1740" y="738"/>
                </a:lnTo>
                <a:lnTo>
                  <a:pt x="1720" y="772"/>
                </a:lnTo>
                <a:lnTo>
                  <a:pt x="1702" y="810"/>
                </a:lnTo>
                <a:lnTo>
                  <a:pt x="1688" y="850"/>
                </a:lnTo>
                <a:lnTo>
                  <a:pt x="1676" y="894"/>
                </a:lnTo>
                <a:lnTo>
                  <a:pt x="1667" y="939"/>
                </a:lnTo>
                <a:lnTo>
                  <a:pt x="1662" y="987"/>
                </a:lnTo>
                <a:lnTo>
                  <a:pt x="1659" y="1038"/>
                </a:lnTo>
                <a:lnTo>
                  <a:pt x="1656" y="1090"/>
                </a:lnTo>
                <a:lnTo>
                  <a:pt x="1656" y="1500"/>
                </a:lnTo>
                <a:lnTo>
                  <a:pt x="1242" y="1500"/>
                </a:lnTo>
                <a:lnTo>
                  <a:pt x="1242" y="1908"/>
                </a:lnTo>
                <a:lnTo>
                  <a:pt x="1656" y="1908"/>
                </a:lnTo>
                <a:lnTo>
                  <a:pt x="1656" y="3271"/>
                </a:lnTo>
                <a:lnTo>
                  <a:pt x="303" y="3271"/>
                </a:lnTo>
                <a:lnTo>
                  <a:pt x="259" y="3267"/>
                </a:lnTo>
                <a:lnTo>
                  <a:pt x="216" y="3258"/>
                </a:lnTo>
                <a:lnTo>
                  <a:pt x="177" y="3243"/>
                </a:lnTo>
                <a:lnTo>
                  <a:pt x="139" y="3222"/>
                </a:lnTo>
                <a:lnTo>
                  <a:pt x="105" y="3196"/>
                </a:lnTo>
                <a:lnTo>
                  <a:pt x="75" y="3167"/>
                </a:lnTo>
                <a:lnTo>
                  <a:pt x="49" y="3133"/>
                </a:lnTo>
                <a:lnTo>
                  <a:pt x="29" y="3096"/>
                </a:lnTo>
                <a:lnTo>
                  <a:pt x="12" y="3056"/>
                </a:lnTo>
                <a:lnTo>
                  <a:pt x="3" y="3015"/>
                </a:lnTo>
                <a:lnTo>
                  <a:pt x="0" y="2970"/>
                </a:lnTo>
                <a:lnTo>
                  <a:pt x="0" y="2759"/>
                </a:lnTo>
                <a:lnTo>
                  <a:pt x="0" y="629"/>
                </a:lnTo>
                <a:lnTo>
                  <a:pt x="0" y="301"/>
                </a:lnTo>
                <a:lnTo>
                  <a:pt x="3" y="256"/>
                </a:lnTo>
                <a:lnTo>
                  <a:pt x="12" y="214"/>
                </a:lnTo>
                <a:lnTo>
                  <a:pt x="29" y="175"/>
                </a:lnTo>
                <a:lnTo>
                  <a:pt x="49" y="138"/>
                </a:lnTo>
                <a:lnTo>
                  <a:pt x="75" y="105"/>
                </a:lnTo>
                <a:lnTo>
                  <a:pt x="105" y="74"/>
                </a:lnTo>
                <a:lnTo>
                  <a:pt x="139" y="49"/>
                </a:lnTo>
                <a:lnTo>
                  <a:pt x="177" y="29"/>
                </a:lnTo>
                <a:lnTo>
                  <a:pt x="216" y="13"/>
                </a:lnTo>
                <a:lnTo>
                  <a:pt x="259" y="4"/>
                </a:lnTo>
                <a:lnTo>
                  <a:pt x="303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204" tIns="45719" rIns="91204" bIns="45719" numCol="1" anchor="t" anchorCtr="0" compatLnSpc="1">
            <a:prstTxWarp prst="textNoShape">
              <a:avLst/>
            </a:prstTxWarp>
          </a:bodyPr>
          <a:lstStyle/>
          <a:p>
            <a:pPr defTabSz="1216170"/>
            <a:endParaRPr lang="en-US" sz="24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3302" y="2082269"/>
            <a:ext cx="1508270" cy="646329"/>
          </a:xfrm>
          <a:prstGeom prst="rect">
            <a:avLst/>
          </a:prstGeom>
        </p:spPr>
        <p:txBody>
          <a:bodyPr wrap="none" lIns="91204" tIns="45719" rIns="91204" bIns="45719">
            <a:spAutoFit/>
          </a:bodyPr>
          <a:lstStyle/>
          <a:p>
            <a:pPr algn="ctr" defTabSz="1216170"/>
            <a:r>
              <a:rPr lang="zh-HK" sz="2000" b="0" i="0" dirty="0" smtClean="0">
                <a:solidFill>
                  <a:srgbClr val="333F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Facebook </a:t>
            </a:r>
          </a:p>
          <a:p>
            <a:pPr algn="ctr" defTabSz="1216170"/>
            <a:r>
              <a:rPr lang="zh-HK" sz="1600" b="0" i="0" dirty="0" smtClean="0">
                <a:solidFill>
                  <a:srgbClr val="1B6FA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你的事業社群  </a:t>
            </a:r>
          </a:p>
        </p:txBody>
      </p:sp>
      <p:sp>
        <p:nvSpPr>
          <p:cNvPr id="12" name="Freeform 11"/>
          <p:cNvSpPr>
            <a:spLocks noEditPoints="1"/>
          </p:cNvSpPr>
          <p:nvPr/>
        </p:nvSpPr>
        <p:spPr bwMode="auto">
          <a:xfrm>
            <a:off x="4332288" y="934455"/>
            <a:ext cx="914400" cy="914400"/>
          </a:xfrm>
          <a:custGeom>
            <a:avLst/>
            <a:gdLst>
              <a:gd name="T0" fmla="*/ 1766 w 3105"/>
              <a:gd name="T1" fmla="*/ 1967 h 3058"/>
              <a:gd name="T2" fmla="*/ 1769 w 3105"/>
              <a:gd name="T3" fmla="*/ 2313 h 3058"/>
              <a:gd name="T4" fmla="*/ 1866 w 3105"/>
              <a:gd name="T5" fmla="*/ 2318 h 3058"/>
              <a:gd name="T6" fmla="*/ 1872 w 3105"/>
              <a:gd name="T7" fmla="*/ 2002 h 3058"/>
              <a:gd name="T8" fmla="*/ 1817 w 3105"/>
              <a:gd name="T9" fmla="*/ 1899 h 3058"/>
              <a:gd name="T10" fmla="*/ 2275 w 3105"/>
              <a:gd name="T11" fmla="*/ 1904 h 3058"/>
              <a:gd name="T12" fmla="*/ 2379 w 3105"/>
              <a:gd name="T13" fmla="*/ 1922 h 3058"/>
              <a:gd name="T14" fmla="*/ 2343 w 3105"/>
              <a:gd name="T15" fmla="*/ 1864 h 3058"/>
              <a:gd name="T16" fmla="*/ 1246 w 3105"/>
              <a:gd name="T17" fmla="*/ 2318 h 3058"/>
              <a:gd name="T18" fmla="*/ 1341 w 3105"/>
              <a:gd name="T19" fmla="*/ 2343 h 3058"/>
              <a:gd name="T20" fmla="*/ 1351 w 3105"/>
              <a:gd name="T21" fmla="*/ 2209 h 3058"/>
              <a:gd name="T22" fmla="*/ 1263 w 3105"/>
              <a:gd name="T23" fmla="*/ 2487 h 3058"/>
              <a:gd name="T24" fmla="*/ 1116 w 3105"/>
              <a:gd name="T25" fmla="*/ 2450 h 3058"/>
              <a:gd name="T26" fmla="*/ 2317 w 3105"/>
              <a:gd name="T27" fmla="*/ 1744 h 3058"/>
              <a:gd name="T28" fmla="*/ 2510 w 3105"/>
              <a:gd name="T29" fmla="*/ 1885 h 3058"/>
              <a:gd name="T30" fmla="*/ 2273 w 3105"/>
              <a:gd name="T31" fmla="*/ 2305 h 3058"/>
              <a:gd name="T32" fmla="*/ 2312 w 3105"/>
              <a:gd name="T33" fmla="*/ 2410 h 3058"/>
              <a:gd name="T34" fmla="*/ 2389 w 3105"/>
              <a:gd name="T35" fmla="*/ 2291 h 3058"/>
              <a:gd name="T36" fmla="*/ 2501 w 3105"/>
              <a:gd name="T37" fmla="*/ 2400 h 3058"/>
              <a:gd name="T38" fmla="*/ 2296 w 3105"/>
              <a:gd name="T39" fmla="*/ 2502 h 3058"/>
              <a:gd name="T40" fmla="*/ 2132 w 3105"/>
              <a:gd name="T41" fmla="*/ 2334 h 3058"/>
              <a:gd name="T42" fmla="*/ 2141 w 3105"/>
              <a:gd name="T43" fmla="*/ 1870 h 3058"/>
              <a:gd name="T44" fmla="*/ 2317 w 3105"/>
              <a:gd name="T45" fmla="*/ 1744 h 3058"/>
              <a:gd name="T46" fmla="*/ 1889 w 3105"/>
              <a:gd name="T47" fmla="*/ 1740 h 3058"/>
              <a:gd name="T48" fmla="*/ 2012 w 3105"/>
              <a:gd name="T49" fmla="*/ 1821 h 3058"/>
              <a:gd name="T50" fmla="*/ 2019 w 3105"/>
              <a:gd name="T51" fmla="*/ 2342 h 3058"/>
              <a:gd name="T52" fmla="*/ 1989 w 3105"/>
              <a:gd name="T53" fmla="*/ 2459 h 3058"/>
              <a:gd name="T54" fmla="*/ 1839 w 3105"/>
              <a:gd name="T55" fmla="*/ 2475 h 3058"/>
              <a:gd name="T56" fmla="*/ 1070 w 3105"/>
              <a:gd name="T57" fmla="*/ 1516 h 3058"/>
              <a:gd name="T58" fmla="*/ 1083 w 3105"/>
              <a:gd name="T59" fmla="*/ 1275 h 3058"/>
              <a:gd name="T60" fmla="*/ 477 w 3105"/>
              <a:gd name="T61" fmla="*/ 1456 h 3058"/>
              <a:gd name="T62" fmla="*/ 415 w 3105"/>
              <a:gd name="T63" fmla="*/ 2444 h 3058"/>
              <a:gd name="T64" fmla="*/ 643 w 3105"/>
              <a:gd name="T65" fmla="*/ 2743 h 3058"/>
              <a:gd name="T66" fmla="*/ 2380 w 3105"/>
              <a:gd name="T67" fmla="*/ 2769 h 3058"/>
              <a:gd name="T68" fmla="*/ 2669 w 3105"/>
              <a:gd name="T69" fmla="*/ 2529 h 3058"/>
              <a:gd name="T70" fmla="*/ 2669 w 3105"/>
              <a:gd name="T71" fmla="*/ 1533 h 3058"/>
              <a:gd name="T72" fmla="*/ 2380 w 3105"/>
              <a:gd name="T73" fmla="*/ 1292 h 3058"/>
              <a:gd name="T74" fmla="*/ 1517 w 3105"/>
              <a:gd name="T75" fmla="*/ 635 h 3058"/>
              <a:gd name="T76" fmla="*/ 1523 w 3105"/>
              <a:gd name="T77" fmla="*/ 1075 h 3058"/>
              <a:gd name="T78" fmla="*/ 1454 w 3105"/>
              <a:gd name="T79" fmla="*/ 1149 h 3058"/>
              <a:gd name="T80" fmla="*/ 1415 w 3105"/>
              <a:gd name="T81" fmla="*/ 1024 h 3058"/>
              <a:gd name="T82" fmla="*/ 1442 w 3105"/>
              <a:gd name="T83" fmla="*/ 607 h 3058"/>
              <a:gd name="T84" fmla="*/ 1792 w 3105"/>
              <a:gd name="T85" fmla="*/ 1121 h 3058"/>
              <a:gd name="T86" fmla="*/ 1926 w 3105"/>
              <a:gd name="T87" fmla="*/ 1235 h 3058"/>
              <a:gd name="T88" fmla="*/ 2203 w 3105"/>
              <a:gd name="T89" fmla="*/ 516 h 3058"/>
              <a:gd name="T90" fmla="*/ 2049 w 3105"/>
              <a:gd name="T91" fmla="*/ 1076 h 3058"/>
              <a:gd name="T92" fmla="*/ 1996 w 3105"/>
              <a:gd name="T93" fmla="*/ 1124 h 3058"/>
              <a:gd name="T94" fmla="*/ 1945 w 3105"/>
              <a:gd name="T95" fmla="*/ 1077 h 3058"/>
              <a:gd name="T96" fmla="*/ 1789 w 3105"/>
              <a:gd name="T97" fmla="*/ 516 h 3058"/>
              <a:gd name="T98" fmla="*/ 1282 w 3105"/>
              <a:gd name="T99" fmla="*/ 639 h 3058"/>
              <a:gd name="T100" fmla="*/ 1270 w 3105"/>
              <a:gd name="T101" fmla="*/ 1066 h 3058"/>
              <a:gd name="T102" fmla="*/ 1415 w 3105"/>
              <a:gd name="T103" fmla="*/ 1232 h 3058"/>
              <a:gd name="T104" fmla="*/ 1634 w 3105"/>
              <a:gd name="T105" fmla="*/ 1158 h 3058"/>
              <a:gd name="T106" fmla="*/ 1676 w 3105"/>
              <a:gd name="T107" fmla="*/ 791 h 3058"/>
              <a:gd name="T108" fmla="*/ 1596 w 3105"/>
              <a:gd name="T109" fmla="*/ 554 h 3058"/>
              <a:gd name="T110" fmla="*/ 965 w 3105"/>
              <a:gd name="T111" fmla="*/ 1220 h 3058"/>
              <a:gd name="T112" fmla="*/ 1069 w 3105"/>
              <a:gd name="T113" fmla="*/ 505 h 3058"/>
              <a:gd name="T114" fmla="*/ 2873 w 3105"/>
              <a:gd name="T115" fmla="*/ 11 h 3058"/>
              <a:gd name="T116" fmla="*/ 3103 w 3105"/>
              <a:gd name="T117" fmla="*/ 270 h 3058"/>
              <a:gd name="T118" fmla="*/ 2982 w 3105"/>
              <a:gd name="T119" fmla="*/ 2992 h 3058"/>
              <a:gd name="T120" fmla="*/ 194 w 3105"/>
              <a:gd name="T121" fmla="*/ 3033 h 3058"/>
              <a:gd name="T122" fmla="*/ 0 w 3105"/>
              <a:gd name="T123" fmla="*/ 2745 h 3058"/>
              <a:gd name="T124" fmla="*/ 158 w 3105"/>
              <a:gd name="T125" fmla="*/ 42 h 30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105" h="3058">
                <a:moveTo>
                  <a:pt x="1817" y="1899"/>
                </a:moveTo>
                <a:lnTo>
                  <a:pt x="1802" y="1902"/>
                </a:lnTo>
                <a:lnTo>
                  <a:pt x="1788" y="1908"/>
                </a:lnTo>
                <a:lnTo>
                  <a:pt x="1777" y="1919"/>
                </a:lnTo>
                <a:lnTo>
                  <a:pt x="1770" y="1934"/>
                </a:lnTo>
                <a:lnTo>
                  <a:pt x="1769" y="1939"/>
                </a:lnTo>
                <a:lnTo>
                  <a:pt x="1768" y="1946"/>
                </a:lnTo>
                <a:lnTo>
                  <a:pt x="1767" y="1955"/>
                </a:lnTo>
                <a:lnTo>
                  <a:pt x="1766" y="1967"/>
                </a:lnTo>
                <a:lnTo>
                  <a:pt x="1765" y="1984"/>
                </a:lnTo>
                <a:lnTo>
                  <a:pt x="1764" y="2004"/>
                </a:lnTo>
                <a:lnTo>
                  <a:pt x="1764" y="2030"/>
                </a:lnTo>
                <a:lnTo>
                  <a:pt x="1764" y="2225"/>
                </a:lnTo>
                <a:lnTo>
                  <a:pt x="1764" y="2253"/>
                </a:lnTo>
                <a:lnTo>
                  <a:pt x="1765" y="2275"/>
                </a:lnTo>
                <a:lnTo>
                  <a:pt x="1766" y="2291"/>
                </a:lnTo>
                <a:lnTo>
                  <a:pt x="1767" y="2303"/>
                </a:lnTo>
                <a:lnTo>
                  <a:pt x="1769" y="2313"/>
                </a:lnTo>
                <a:lnTo>
                  <a:pt x="1770" y="2319"/>
                </a:lnTo>
                <a:lnTo>
                  <a:pt x="1779" y="2334"/>
                </a:lnTo>
                <a:lnTo>
                  <a:pt x="1789" y="2345"/>
                </a:lnTo>
                <a:lnTo>
                  <a:pt x="1803" y="2352"/>
                </a:lnTo>
                <a:lnTo>
                  <a:pt x="1818" y="2356"/>
                </a:lnTo>
                <a:lnTo>
                  <a:pt x="1835" y="2352"/>
                </a:lnTo>
                <a:lnTo>
                  <a:pt x="1848" y="2345"/>
                </a:lnTo>
                <a:lnTo>
                  <a:pt x="1859" y="2333"/>
                </a:lnTo>
                <a:lnTo>
                  <a:pt x="1866" y="2318"/>
                </a:lnTo>
                <a:lnTo>
                  <a:pt x="1867" y="2312"/>
                </a:lnTo>
                <a:lnTo>
                  <a:pt x="1868" y="2304"/>
                </a:lnTo>
                <a:lnTo>
                  <a:pt x="1869" y="2295"/>
                </a:lnTo>
                <a:lnTo>
                  <a:pt x="1870" y="2282"/>
                </a:lnTo>
                <a:lnTo>
                  <a:pt x="1871" y="2265"/>
                </a:lnTo>
                <a:lnTo>
                  <a:pt x="1872" y="2243"/>
                </a:lnTo>
                <a:lnTo>
                  <a:pt x="1872" y="2217"/>
                </a:lnTo>
                <a:lnTo>
                  <a:pt x="1872" y="2030"/>
                </a:lnTo>
                <a:lnTo>
                  <a:pt x="1872" y="2002"/>
                </a:lnTo>
                <a:lnTo>
                  <a:pt x="1871" y="1981"/>
                </a:lnTo>
                <a:lnTo>
                  <a:pt x="1870" y="1963"/>
                </a:lnTo>
                <a:lnTo>
                  <a:pt x="1868" y="1951"/>
                </a:lnTo>
                <a:lnTo>
                  <a:pt x="1866" y="1943"/>
                </a:lnTo>
                <a:lnTo>
                  <a:pt x="1865" y="1936"/>
                </a:lnTo>
                <a:lnTo>
                  <a:pt x="1858" y="1920"/>
                </a:lnTo>
                <a:lnTo>
                  <a:pt x="1847" y="1909"/>
                </a:lnTo>
                <a:lnTo>
                  <a:pt x="1834" y="1902"/>
                </a:lnTo>
                <a:lnTo>
                  <a:pt x="1817" y="1899"/>
                </a:lnTo>
                <a:close/>
                <a:moveTo>
                  <a:pt x="2327" y="1862"/>
                </a:moveTo>
                <a:lnTo>
                  <a:pt x="2310" y="1864"/>
                </a:lnTo>
                <a:lnTo>
                  <a:pt x="2297" y="1871"/>
                </a:lnTo>
                <a:lnTo>
                  <a:pt x="2285" y="1880"/>
                </a:lnTo>
                <a:lnTo>
                  <a:pt x="2279" y="1894"/>
                </a:lnTo>
                <a:lnTo>
                  <a:pt x="2278" y="1897"/>
                </a:lnTo>
                <a:lnTo>
                  <a:pt x="2277" y="1899"/>
                </a:lnTo>
                <a:lnTo>
                  <a:pt x="2276" y="1901"/>
                </a:lnTo>
                <a:lnTo>
                  <a:pt x="2275" y="1904"/>
                </a:lnTo>
                <a:lnTo>
                  <a:pt x="2274" y="1910"/>
                </a:lnTo>
                <a:lnTo>
                  <a:pt x="2273" y="1920"/>
                </a:lnTo>
                <a:lnTo>
                  <a:pt x="2273" y="1935"/>
                </a:lnTo>
                <a:lnTo>
                  <a:pt x="2273" y="1954"/>
                </a:lnTo>
                <a:lnTo>
                  <a:pt x="2273" y="2061"/>
                </a:lnTo>
                <a:lnTo>
                  <a:pt x="2379" y="2061"/>
                </a:lnTo>
                <a:lnTo>
                  <a:pt x="2379" y="1954"/>
                </a:lnTo>
                <a:lnTo>
                  <a:pt x="2379" y="1936"/>
                </a:lnTo>
                <a:lnTo>
                  <a:pt x="2379" y="1922"/>
                </a:lnTo>
                <a:lnTo>
                  <a:pt x="2378" y="1913"/>
                </a:lnTo>
                <a:lnTo>
                  <a:pt x="2377" y="1907"/>
                </a:lnTo>
                <a:lnTo>
                  <a:pt x="2376" y="1904"/>
                </a:lnTo>
                <a:lnTo>
                  <a:pt x="2376" y="1902"/>
                </a:lnTo>
                <a:lnTo>
                  <a:pt x="2375" y="1900"/>
                </a:lnTo>
                <a:lnTo>
                  <a:pt x="2373" y="1897"/>
                </a:lnTo>
                <a:lnTo>
                  <a:pt x="2366" y="1882"/>
                </a:lnTo>
                <a:lnTo>
                  <a:pt x="2356" y="1871"/>
                </a:lnTo>
                <a:lnTo>
                  <a:pt x="2343" y="1864"/>
                </a:lnTo>
                <a:lnTo>
                  <a:pt x="2327" y="1862"/>
                </a:lnTo>
                <a:close/>
                <a:moveTo>
                  <a:pt x="1096" y="1750"/>
                </a:moveTo>
                <a:lnTo>
                  <a:pt x="1243" y="1750"/>
                </a:lnTo>
                <a:lnTo>
                  <a:pt x="1243" y="2216"/>
                </a:lnTo>
                <a:lnTo>
                  <a:pt x="1243" y="2247"/>
                </a:lnTo>
                <a:lnTo>
                  <a:pt x="1244" y="2273"/>
                </a:lnTo>
                <a:lnTo>
                  <a:pt x="1244" y="2292"/>
                </a:lnTo>
                <a:lnTo>
                  <a:pt x="1245" y="2307"/>
                </a:lnTo>
                <a:lnTo>
                  <a:pt x="1246" y="2318"/>
                </a:lnTo>
                <a:lnTo>
                  <a:pt x="1247" y="2325"/>
                </a:lnTo>
                <a:lnTo>
                  <a:pt x="1248" y="2330"/>
                </a:lnTo>
                <a:lnTo>
                  <a:pt x="1255" y="2344"/>
                </a:lnTo>
                <a:lnTo>
                  <a:pt x="1265" y="2356"/>
                </a:lnTo>
                <a:lnTo>
                  <a:pt x="1280" y="2363"/>
                </a:lnTo>
                <a:lnTo>
                  <a:pt x="1297" y="2365"/>
                </a:lnTo>
                <a:lnTo>
                  <a:pt x="1315" y="2363"/>
                </a:lnTo>
                <a:lnTo>
                  <a:pt x="1329" y="2356"/>
                </a:lnTo>
                <a:lnTo>
                  <a:pt x="1341" y="2343"/>
                </a:lnTo>
                <a:lnTo>
                  <a:pt x="1347" y="2328"/>
                </a:lnTo>
                <a:lnTo>
                  <a:pt x="1348" y="2324"/>
                </a:lnTo>
                <a:lnTo>
                  <a:pt x="1348" y="2318"/>
                </a:lnTo>
                <a:lnTo>
                  <a:pt x="1349" y="2310"/>
                </a:lnTo>
                <a:lnTo>
                  <a:pt x="1350" y="2298"/>
                </a:lnTo>
                <a:lnTo>
                  <a:pt x="1350" y="2283"/>
                </a:lnTo>
                <a:lnTo>
                  <a:pt x="1351" y="2264"/>
                </a:lnTo>
                <a:lnTo>
                  <a:pt x="1351" y="2239"/>
                </a:lnTo>
                <a:lnTo>
                  <a:pt x="1351" y="2209"/>
                </a:lnTo>
                <a:lnTo>
                  <a:pt x="1351" y="1750"/>
                </a:lnTo>
                <a:lnTo>
                  <a:pt x="1499" y="1750"/>
                </a:lnTo>
                <a:lnTo>
                  <a:pt x="1499" y="2489"/>
                </a:lnTo>
                <a:lnTo>
                  <a:pt x="1350" y="2489"/>
                </a:lnTo>
                <a:lnTo>
                  <a:pt x="1351" y="2449"/>
                </a:lnTo>
                <a:lnTo>
                  <a:pt x="1306" y="2436"/>
                </a:lnTo>
                <a:lnTo>
                  <a:pt x="1293" y="2458"/>
                </a:lnTo>
                <a:lnTo>
                  <a:pt x="1279" y="2475"/>
                </a:lnTo>
                <a:lnTo>
                  <a:pt x="1263" y="2487"/>
                </a:lnTo>
                <a:lnTo>
                  <a:pt x="1246" y="2497"/>
                </a:lnTo>
                <a:lnTo>
                  <a:pt x="1229" y="2502"/>
                </a:lnTo>
                <a:lnTo>
                  <a:pt x="1208" y="2504"/>
                </a:lnTo>
                <a:lnTo>
                  <a:pt x="1185" y="2502"/>
                </a:lnTo>
                <a:lnTo>
                  <a:pt x="1165" y="2497"/>
                </a:lnTo>
                <a:lnTo>
                  <a:pt x="1149" y="2488"/>
                </a:lnTo>
                <a:lnTo>
                  <a:pt x="1135" y="2477"/>
                </a:lnTo>
                <a:lnTo>
                  <a:pt x="1124" y="2465"/>
                </a:lnTo>
                <a:lnTo>
                  <a:pt x="1116" y="2450"/>
                </a:lnTo>
                <a:lnTo>
                  <a:pt x="1105" y="2420"/>
                </a:lnTo>
                <a:lnTo>
                  <a:pt x="1100" y="2390"/>
                </a:lnTo>
                <a:lnTo>
                  <a:pt x="1099" y="2374"/>
                </a:lnTo>
                <a:lnTo>
                  <a:pt x="1098" y="2353"/>
                </a:lnTo>
                <a:lnTo>
                  <a:pt x="1097" y="2326"/>
                </a:lnTo>
                <a:lnTo>
                  <a:pt x="1097" y="2294"/>
                </a:lnTo>
                <a:lnTo>
                  <a:pt x="1096" y="2256"/>
                </a:lnTo>
                <a:lnTo>
                  <a:pt x="1096" y="1750"/>
                </a:lnTo>
                <a:close/>
                <a:moveTo>
                  <a:pt x="2317" y="1744"/>
                </a:moveTo>
                <a:lnTo>
                  <a:pt x="2354" y="1747"/>
                </a:lnTo>
                <a:lnTo>
                  <a:pt x="2386" y="1753"/>
                </a:lnTo>
                <a:lnTo>
                  <a:pt x="2414" y="1763"/>
                </a:lnTo>
                <a:lnTo>
                  <a:pt x="2439" y="1777"/>
                </a:lnTo>
                <a:lnTo>
                  <a:pt x="2461" y="1796"/>
                </a:lnTo>
                <a:lnTo>
                  <a:pt x="2479" y="1816"/>
                </a:lnTo>
                <a:lnTo>
                  <a:pt x="2494" y="1839"/>
                </a:lnTo>
                <a:lnTo>
                  <a:pt x="2505" y="1866"/>
                </a:lnTo>
                <a:lnTo>
                  <a:pt x="2510" y="1885"/>
                </a:lnTo>
                <a:lnTo>
                  <a:pt x="2516" y="1909"/>
                </a:lnTo>
                <a:lnTo>
                  <a:pt x="2520" y="1937"/>
                </a:lnTo>
                <a:lnTo>
                  <a:pt x="2522" y="1966"/>
                </a:lnTo>
                <a:lnTo>
                  <a:pt x="2524" y="1997"/>
                </a:lnTo>
                <a:lnTo>
                  <a:pt x="2526" y="2030"/>
                </a:lnTo>
                <a:lnTo>
                  <a:pt x="2526" y="2061"/>
                </a:lnTo>
                <a:lnTo>
                  <a:pt x="2526" y="2141"/>
                </a:lnTo>
                <a:lnTo>
                  <a:pt x="2273" y="2141"/>
                </a:lnTo>
                <a:lnTo>
                  <a:pt x="2273" y="2305"/>
                </a:lnTo>
                <a:lnTo>
                  <a:pt x="2273" y="2329"/>
                </a:lnTo>
                <a:lnTo>
                  <a:pt x="2274" y="2346"/>
                </a:lnTo>
                <a:lnTo>
                  <a:pt x="2275" y="2360"/>
                </a:lnTo>
                <a:lnTo>
                  <a:pt x="2277" y="2370"/>
                </a:lnTo>
                <a:lnTo>
                  <a:pt x="2278" y="2377"/>
                </a:lnTo>
                <a:lnTo>
                  <a:pt x="2280" y="2382"/>
                </a:lnTo>
                <a:lnTo>
                  <a:pt x="2288" y="2395"/>
                </a:lnTo>
                <a:lnTo>
                  <a:pt x="2299" y="2405"/>
                </a:lnTo>
                <a:lnTo>
                  <a:pt x="2312" y="2410"/>
                </a:lnTo>
                <a:lnTo>
                  <a:pt x="2327" y="2412"/>
                </a:lnTo>
                <a:lnTo>
                  <a:pt x="2345" y="2410"/>
                </a:lnTo>
                <a:lnTo>
                  <a:pt x="2360" y="2403"/>
                </a:lnTo>
                <a:lnTo>
                  <a:pt x="2372" y="2392"/>
                </a:lnTo>
                <a:lnTo>
                  <a:pt x="2381" y="2377"/>
                </a:lnTo>
                <a:lnTo>
                  <a:pt x="2384" y="2362"/>
                </a:lnTo>
                <a:lnTo>
                  <a:pt x="2387" y="2343"/>
                </a:lnTo>
                <a:lnTo>
                  <a:pt x="2388" y="2320"/>
                </a:lnTo>
                <a:lnTo>
                  <a:pt x="2389" y="2291"/>
                </a:lnTo>
                <a:lnTo>
                  <a:pt x="2389" y="2211"/>
                </a:lnTo>
                <a:lnTo>
                  <a:pt x="2525" y="2211"/>
                </a:lnTo>
                <a:lnTo>
                  <a:pt x="2525" y="2245"/>
                </a:lnTo>
                <a:lnTo>
                  <a:pt x="2525" y="2279"/>
                </a:lnTo>
                <a:lnTo>
                  <a:pt x="2524" y="2307"/>
                </a:lnTo>
                <a:lnTo>
                  <a:pt x="2522" y="2332"/>
                </a:lnTo>
                <a:lnTo>
                  <a:pt x="2519" y="2351"/>
                </a:lnTo>
                <a:lnTo>
                  <a:pt x="2512" y="2376"/>
                </a:lnTo>
                <a:lnTo>
                  <a:pt x="2501" y="2400"/>
                </a:lnTo>
                <a:lnTo>
                  <a:pt x="2486" y="2427"/>
                </a:lnTo>
                <a:lnTo>
                  <a:pt x="2469" y="2451"/>
                </a:lnTo>
                <a:lnTo>
                  <a:pt x="2448" y="2470"/>
                </a:lnTo>
                <a:lnTo>
                  <a:pt x="2425" y="2484"/>
                </a:lnTo>
                <a:lnTo>
                  <a:pt x="2406" y="2492"/>
                </a:lnTo>
                <a:lnTo>
                  <a:pt x="2384" y="2499"/>
                </a:lnTo>
                <a:lnTo>
                  <a:pt x="2359" y="2503"/>
                </a:lnTo>
                <a:lnTo>
                  <a:pt x="2331" y="2504"/>
                </a:lnTo>
                <a:lnTo>
                  <a:pt x="2296" y="2502"/>
                </a:lnTo>
                <a:lnTo>
                  <a:pt x="2262" y="2494"/>
                </a:lnTo>
                <a:lnTo>
                  <a:pt x="2232" y="2484"/>
                </a:lnTo>
                <a:lnTo>
                  <a:pt x="2207" y="2470"/>
                </a:lnTo>
                <a:lnTo>
                  <a:pt x="2186" y="2453"/>
                </a:lnTo>
                <a:lnTo>
                  <a:pt x="2169" y="2432"/>
                </a:lnTo>
                <a:lnTo>
                  <a:pt x="2154" y="2410"/>
                </a:lnTo>
                <a:lnTo>
                  <a:pt x="2143" y="2384"/>
                </a:lnTo>
                <a:lnTo>
                  <a:pt x="2136" y="2358"/>
                </a:lnTo>
                <a:lnTo>
                  <a:pt x="2132" y="2334"/>
                </a:lnTo>
                <a:lnTo>
                  <a:pt x="2129" y="2307"/>
                </a:lnTo>
                <a:lnTo>
                  <a:pt x="2128" y="2281"/>
                </a:lnTo>
                <a:lnTo>
                  <a:pt x="2126" y="2257"/>
                </a:lnTo>
                <a:lnTo>
                  <a:pt x="2126" y="2030"/>
                </a:lnTo>
                <a:lnTo>
                  <a:pt x="2128" y="1988"/>
                </a:lnTo>
                <a:lnTo>
                  <a:pt x="2129" y="1951"/>
                </a:lnTo>
                <a:lnTo>
                  <a:pt x="2132" y="1919"/>
                </a:lnTo>
                <a:lnTo>
                  <a:pt x="2136" y="1893"/>
                </a:lnTo>
                <a:lnTo>
                  <a:pt x="2141" y="1870"/>
                </a:lnTo>
                <a:lnTo>
                  <a:pt x="2147" y="1851"/>
                </a:lnTo>
                <a:lnTo>
                  <a:pt x="2159" y="1826"/>
                </a:lnTo>
                <a:lnTo>
                  <a:pt x="2173" y="1805"/>
                </a:lnTo>
                <a:lnTo>
                  <a:pt x="2191" y="1787"/>
                </a:lnTo>
                <a:lnTo>
                  <a:pt x="2213" y="1771"/>
                </a:lnTo>
                <a:lnTo>
                  <a:pt x="2236" y="1760"/>
                </a:lnTo>
                <a:lnTo>
                  <a:pt x="2261" y="1751"/>
                </a:lnTo>
                <a:lnTo>
                  <a:pt x="2288" y="1745"/>
                </a:lnTo>
                <a:lnTo>
                  <a:pt x="2317" y="1744"/>
                </a:lnTo>
                <a:close/>
                <a:moveTo>
                  <a:pt x="1617" y="1516"/>
                </a:moveTo>
                <a:lnTo>
                  <a:pt x="1763" y="1516"/>
                </a:lnTo>
                <a:lnTo>
                  <a:pt x="1763" y="1868"/>
                </a:lnTo>
                <a:lnTo>
                  <a:pt x="1809" y="1801"/>
                </a:lnTo>
                <a:lnTo>
                  <a:pt x="1823" y="1781"/>
                </a:lnTo>
                <a:lnTo>
                  <a:pt x="1838" y="1765"/>
                </a:lnTo>
                <a:lnTo>
                  <a:pt x="1855" y="1753"/>
                </a:lnTo>
                <a:lnTo>
                  <a:pt x="1871" y="1744"/>
                </a:lnTo>
                <a:lnTo>
                  <a:pt x="1889" y="1740"/>
                </a:lnTo>
                <a:lnTo>
                  <a:pt x="1906" y="1738"/>
                </a:lnTo>
                <a:lnTo>
                  <a:pt x="1928" y="1740"/>
                </a:lnTo>
                <a:lnTo>
                  <a:pt x="1948" y="1744"/>
                </a:lnTo>
                <a:lnTo>
                  <a:pt x="1966" y="1752"/>
                </a:lnTo>
                <a:lnTo>
                  <a:pt x="1979" y="1762"/>
                </a:lnTo>
                <a:lnTo>
                  <a:pt x="1991" y="1773"/>
                </a:lnTo>
                <a:lnTo>
                  <a:pt x="2000" y="1788"/>
                </a:lnTo>
                <a:lnTo>
                  <a:pt x="2007" y="1805"/>
                </a:lnTo>
                <a:lnTo>
                  <a:pt x="2012" y="1821"/>
                </a:lnTo>
                <a:lnTo>
                  <a:pt x="2015" y="1838"/>
                </a:lnTo>
                <a:lnTo>
                  <a:pt x="2019" y="1869"/>
                </a:lnTo>
                <a:lnTo>
                  <a:pt x="2020" y="1897"/>
                </a:lnTo>
                <a:lnTo>
                  <a:pt x="2021" y="1918"/>
                </a:lnTo>
                <a:lnTo>
                  <a:pt x="2021" y="1936"/>
                </a:lnTo>
                <a:lnTo>
                  <a:pt x="2020" y="1947"/>
                </a:lnTo>
                <a:lnTo>
                  <a:pt x="2019" y="1954"/>
                </a:lnTo>
                <a:lnTo>
                  <a:pt x="2019" y="1956"/>
                </a:lnTo>
                <a:lnTo>
                  <a:pt x="2019" y="2342"/>
                </a:lnTo>
                <a:lnTo>
                  <a:pt x="2019" y="2343"/>
                </a:lnTo>
                <a:lnTo>
                  <a:pt x="2017" y="2349"/>
                </a:lnTo>
                <a:lnTo>
                  <a:pt x="2016" y="2360"/>
                </a:lnTo>
                <a:lnTo>
                  <a:pt x="2015" y="2372"/>
                </a:lnTo>
                <a:lnTo>
                  <a:pt x="2014" y="2385"/>
                </a:lnTo>
                <a:lnTo>
                  <a:pt x="2012" y="2399"/>
                </a:lnTo>
                <a:lnTo>
                  <a:pt x="2010" y="2412"/>
                </a:lnTo>
                <a:lnTo>
                  <a:pt x="2002" y="2436"/>
                </a:lnTo>
                <a:lnTo>
                  <a:pt x="1989" y="2459"/>
                </a:lnTo>
                <a:lnTo>
                  <a:pt x="1973" y="2478"/>
                </a:lnTo>
                <a:lnTo>
                  <a:pt x="1958" y="2489"/>
                </a:lnTo>
                <a:lnTo>
                  <a:pt x="1943" y="2498"/>
                </a:lnTo>
                <a:lnTo>
                  <a:pt x="1925" y="2503"/>
                </a:lnTo>
                <a:lnTo>
                  <a:pt x="1906" y="2505"/>
                </a:lnTo>
                <a:lnTo>
                  <a:pt x="1889" y="2503"/>
                </a:lnTo>
                <a:lnTo>
                  <a:pt x="1871" y="2498"/>
                </a:lnTo>
                <a:lnTo>
                  <a:pt x="1856" y="2488"/>
                </a:lnTo>
                <a:lnTo>
                  <a:pt x="1839" y="2475"/>
                </a:lnTo>
                <a:lnTo>
                  <a:pt x="1823" y="2458"/>
                </a:lnTo>
                <a:lnTo>
                  <a:pt x="1809" y="2436"/>
                </a:lnTo>
                <a:lnTo>
                  <a:pt x="1776" y="2385"/>
                </a:lnTo>
                <a:lnTo>
                  <a:pt x="1764" y="2444"/>
                </a:lnTo>
                <a:lnTo>
                  <a:pt x="1756" y="2488"/>
                </a:lnTo>
                <a:lnTo>
                  <a:pt x="1617" y="2488"/>
                </a:lnTo>
                <a:lnTo>
                  <a:pt x="1617" y="1516"/>
                </a:lnTo>
                <a:close/>
                <a:moveTo>
                  <a:pt x="620" y="1516"/>
                </a:moveTo>
                <a:lnTo>
                  <a:pt x="1070" y="1516"/>
                </a:lnTo>
                <a:lnTo>
                  <a:pt x="1070" y="1670"/>
                </a:lnTo>
                <a:lnTo>
                  <a:pt x="923" y="1670"/>
                </a:lnTo>
                <a:lnTo>
                  <a:pt x="923" y="2488"/>
                </a:lnTo>
                <a:lnTo>
                  <a:pt x="768" y="2488"/>
                </a:lnTo>
                <a:lnTo>
                  <a:pt x="768" y="1670"/>
                </a:lnTo>
                <a:lnTo>
                  <a:pt x="620" y="1670"/>
                </a:lnTo>
                <a:lnTo>
                  <a:pt x="620" y="1516"/>
                </a:lnTo>
                <a:close/>
                <a:moveTo>
                  <a:pt x="1397" y="1270"/>
                </a:moveTo>
                <a:lnTo>
                  <a:pt x="1083" y="1275"/>
                </a:lnTo>
                <a:lnTo>
                  <a:pt x="771" y="1287"/>
                </a:lnTo>
                <a:lnTo>
                  <a:pt x="727" y="1292"/>
                </a:lnTo>
                <a:lnTo>
                  <a:pt x="685" y="1303"/>
                </a:lnTo>
                <a:lnTo>
                  <a:pt x="643" y="1318"/>
                </a:lnTo>
                <a:lnTo>
                  <a:pt x="605" y="1339"/>
                </a:lnTo>
                <a:lnTo>
                  <a:pt x="568" y="1363"/>
                </a:lnTo>
                <a:lnTo>
                  <a:pt x="534" y="1391"/>
                </a:lnTo>
                <a:lnTo>
                  <a:pt x="504" y="1423"/>
                </a:lnTo>
                <a:lnTo>
                  <a:pt x="477" y="1456"/>
                </a:lnTo>
                <a:lnTo>
                  <a:pt x="455" y="1494"/>
                </a:lnTo>
                <a:lnTo>
                  <a:pt x="437" y="1533"/>
                </a:lnTo>
                <a:lnTo>
                  <a:pt x="423" y="1575"/>
                </a:lnTo>
                <a:lnTo>
                  <a:pt x="415" y="1618"/>
                </a:lnTo>
                <a:lnTo>
                  <a:pt x="407" y="1783"/>
                </a:lnTo>
                <a:lnTo>
                  <a:pt x="402" y="1948"/>
                </a:lnTo>
                <a:lnTo>
                  <a:pt x="402" y="2113"/>
                </a:lnTo>
                <a:lnTo>
                  <a:pt x="407" y="2279"/>
                </a:lnTo>
                <a:lnTo>
                  <a:pt x="415" y="2444"/>
                </a:lnTo>
                <a:lnTo>
                  <a:pt x="423" y="2488"/>
                </a:lnTo>
                <a:lnTo>
                  <a:pt x="437" y="2529"/>
                </a:lnTo>
                <a:lnTo>
                  <a:pt x="455" y="2569"/>
                </a:lnTo>
                <a:lnTo>
                  <a:pt x="477" y="2606"/>
                </a:lnTo>
                <a:lnTo>
                  <a:pt x="504" y="2641"/>
                </a:lnTo>
                <a:lnTo>
                  <a:pt x="534" y="2671"/>
                </a:lnTo>
                <a:lnTo>
                  <a:pt x="568" y="2699"/>
                </a:lnTo>
                <a:lnTo>
                  <a:pt x="605" y="2723"/>
                </a:lnTo>
                <a:lnTo>
                  <a:pt x="643" y="2743"/>
                </a:lnTo>
                <a:lnTo>
                  <a:pt x="685" y="2759"/>
                </a:lnTo>
                <a:lnTo>
                  <a:pt x="727" y="2769"/>
                </a:lnTo>
                <a:lnTo>
                  <a:pt x="771" y="2775"/>
                </a:lnTo>
                <a:lnTo>
                  <a:pt x="1083" y="2786"/>
                </a:lnTo>
                <a:lnTo>
                  <a:pt x="1397" y="2791"/>
                </a:lnTo>
                <a:lnTo>
                  <a:pt x="1709" y="2791"/>
                </a:lnTo>
                <a:lnTo>
                  <a:pt x="2022" y="2786"/>
                </a:lnTo>
                <a:lnTo>
                  <a:pt x="2335" y="2775"/>
                </a:lnTo>
                <a:lnTo>
                  <a:pt x="2380" y="2769"/>
                </a:lnTo>
                <a:lnTo>
                  <a:pt x="2422" y="2759"/>
                </a:lnTo>
                <a:lnTo>
                  <a:pt x="2463" y="2743"/>
                </a:lnTo>
                <a:lnTo>
                  <a:pt x="2502" y="2723"/>
                </a:lnTo>
                <a:lnTo>
                  <a:pt x="2538" y="2699"/>
                </a:lnTo>
                <a:lnTo>
                  <a:pt x="2572" y="2671"/>
                </a:lnTo>
                <a:lnTo>
                  <a:pt x="2602" y="2641"/>
                </a:lnTo>
                <a:lnTo>
                  <a:pt x="2629" y="2606"/>
                </a:lnTo>
                <a:lnTo>
                  <a:pt x="2652" y="2569"/>
                </a:lnTo>
                <a:lnTo>
                  <a:pt x="2669" y="2529"/>
                </a:lnTo>
                <a:lnTo>
                  <a:pt x="2683" y="2488"/>
                </a:lnTo>
                <a:lnTo>
                  <a:pt x="2690" y="2444"/>
                </a:lnTo>
                <a:lnTo>
                  <a:pt x="2699" y="2279"/>
                </a:lnTo>
                <a:lnTo>
                  <a:pt x="2704" y="2113"/>
                </a:lnTo>
                <a:lnTo>
                  <a:pt x="2704" y="1948"/>
                </a:lnTo>
                <a:lnTo>
                  <a:pt x="2699" y="1783"/>
                </a:lnTo>
                <a:lnTo>
                  <a:pt x="2690" y="1618"/>
                </a:lnTo>
                <a:lnTo>
                  <a:pt x="2683" y="1575"/>
                </a:lnTo>
                <a:lnTo>
                  <a:pt x="2669" y="1533"/>
                </a:lnTo>
                <a:lnTo>
                  <a:pt x="2652" y="1494"/>
                </a:lnTo>
                <a:lnTo>
                  <a:pt x="2629" y="1456"/>
                </a:lnTo>
                <a:lnTo>
                  <a:pt x="2602" y="1423"/>
                </a:lnTo>
                <a:lnTo>
                  <a:pt x="2572" y="1391"/>
                </a:lnTo>
                <a:lnTo>
                  <a:pt x="2538" y="1363"/>
                </a:lnTo>
                <a:lnTo>
                  <a:pt x="2502" y="1339"/>
                </a:lnTo>
                <a:lnTo>
                  <a:pt x="2463" y="1318"/>
                </a:lnTo>
                <a:lnTo>
                  <a:pt x="2422" y="1303"/>
                </a:lnTo>
                <a:lnTo>
                  <a:pt x="2380" y="1292"/>
                </a:lnTo>
                <a:lnTo>
                  <a:pt x="2335" y="1287"/>
                </a:lnTo>
                <a:lnTo>
                  <a:pt x="2022" y="1275"/>
                </a:lnTo>
                <a:lnTo>
                  <a:pt x="1709" y="1270"/>
                </a:lnTo>
                <a:lnTo>
                  <a:pt x="1397" y="1270"/>
                </a:lnTo>
                <a:close/>
                <a:moveTo>
                  <a:pt x="1470" y="598"/>
                </a:moveTo>
                <a:lnTo>
                  <a:pt x="1485" y="601"/>
                </a:lnTo>
                <a:lnTo>
                  <a:pt x="1499" y="608"/>
                </a:lnTo>
                <a:lnTo>
                  <a:pt x="1509" y="619"/>
                </a:lnTo>
                <a:lnTo>
                  <a:pt x="1517" y="635"/>
                </a:lnTo>
                <a:lnTo>
                  <a:pt x="1518" y="641"/>
                </a:lnTo>
                <a:lnTo>
                  <a:pt x="1520" y="650"/>
                </a:lnTo>
                <a:lnTo>
                  <a:pt x="1521" y="662"/>
                </a:lnTo>
                <a:lnTo>
                  <a:pt x="1523" y="679"/>
                </a:lnTo>
                <a:lnTo>
                  <a:pt x="1525" y="700"/>
                </a:lnTo>
                <a:lnTo>
                  <a:pt x="1525" y="728"/>
                </a:lnTo>
                <a:lnTo>
                  <a:pt x="1525" y="1033"/>
                </a:lnTo>
                <a:lnTo>
                  <a:pt x="1525" y="1057"/>
                </a:lnTo>
                <a:lnTo>
                  <a:pt x="1523" y="1075"/>
                </a:lnTo>
                <a:lnTo>
                  <a:pt x="1521" y="1091"/>
                </a:lnTo>
                <a:lnTo>
                  <a:pt x="1520" y="1102"/>
                </a:lnTo>
                <a:lnTo>
                  <a:pt x="1518" y="1110"/>
                </a:lnTo>
                <a:lnTo>
                  <a:pt x="1516" y="1116"/>
                </a:lnTo>
                <a:lnTo>
                  <a:pt x="1509" y="1131"/>
                </a:lnTo>
                <a:lnTo>
                  <a:pt x="1499" y="1143"/>
                </a:lnTo>
                <a:lnTo>
                  <a:pt x="1485" y="1149"/>
                </a:lnTo>
                <a:lnTo>
                  <a:pt x="1470" y="1152"/>
                </a:lnTo>
                <a:lnTo>
                  <a:pt x="1454" y="1149"/>
                </a:lnTo>
                <a:lnTo>
                  <a:pt x="1440" y="1142"/>
                </a:lnTo>
                <a:lnTo>
                  <a:pt x="1430" y="1129"/>
                </a:lnTo>
                <a:lnTo>
                  <a:pt x="1423" y="1114"/>
                </a:lnTo>
                <a:lnTo>
                  <a:pt x="1421" y="1108"/>
                </a:lnTo>
                <a:lnTo>
                  <a:pt x="1419" y="1099"/>
                </a:lnTo>
                <a:lnTo>
                  <a:pt x="1418" y="1086"/>
                </a:lnTo>
                <a:lnTo>
                  <a:pt x="1416" y="1071"/>
                </a:lnTo>
                <a:lnTo>
                  <a:pt x="1416" y="1051"/>
                </a:lnTo>
                <a:lnTo>
                  <a:pt x="1415" y="1024"/>
                </a:lnTo>
                <a:lnTo>
                  <a:pt x="1415" y="728"/>
                </a:lnTo>
                <a:lnTo>
                  <a:pt x="1416" y="700"/>
                </a:lnTo>
                <a:lnTo>
                  <a:pt x="1416" y="678"/>
                </a:lnTo>
                <a:lnTo>
                  <a:pt x="1418" y="661"/>
                </a:lnTo>
                <a:lnTo>
                  <a:pt x="1419" y="649"/>
                </a:lnTo>
                <a:lnTo>
                  <a:pt x="1421" y="640"/>
                </a:lnTo>
                <a:lnTo>
                  <a:pt x="1423" y="634"/>
                </a:lnTo>
                <a:lnTo>
                  <a:pt x="1431" y="618"/>
                </a:lnTo>
                <a:lnTo>
                  <a:pt x="1442" y="607"/>
                </a:lnTo>
                <a:lnTo>
                  <a:pt x="1455" y="601"/>
                </a:lnTo>
                <a:lnTo>
                  <a:pt x="1470" y="598"/>
                </a:lnTo>
                <a:close/>
                <a:moveTo>
                  <a:pt x="1789" y="516"/>
                </a:moveTo>
                <a:lnTo>
                  <a:pt x="1789" y="981"/>
                </a:lnTo>
                <a:lnTo>
                  <a:pt x="1789" y="1020"/>
                </a:lnTo>
                <a:lnTo>
                  <a:pt x="1790" y="1054"/>
                </a:lnTo>
                <a:lnTo>
                  <a:pt x="1790" y="1082"/>
                </a:lnTo>
                <a:lnTo>
                  <a:pt x="1791" y="1105"/>
                </a:lnTo>
                <a:lnTo>
                  <a:pt x="1792" y="1121"/>
                </a:lnTo>
                <a:lnTo>
                  <a:pt x="1797" y="1150"/>
                </a:lnTo>
                <a:lnTo>
                  <a:pt x="1807" y="1178"/>
                </a:lnTo>
                <a:lnTo>
                  <a:pt x="1816" y="1195"/>
                </a:lnTo>
                <a:lnTo>
                  <a:pt x="1827" y="1208"/>
                </a:lnTo>
                <a:lnTo>
                  <a:pt x="1841" y="1220"/>
                </a:lnTo>
                <a:lnTo>
                  <a:pt x="1859" y="1229"/>
                </a:lnTo>
                <a:lnTo>
                  <a:pt x="1879" y="1235"/>
                </a:lnTo>
                <a:lnTo>
                  <a:pt x="1904" y="1237"/>
                </a:lnTo>
                <a:lnTo>
                  <a:pt x="1926" y="1235"/>
                </a:lnTo>
                <a:lnTo>
                  <a:pt x="1946" y="1228"/>
                </a:lnTo>
                <a:lnTo>
                  <a:pt x="1964" y="1218"/>
                </a:lnTo>
                <a:lnTo>
                  <a:pt x="1979" y="1205"/>
                </a:lnTo>
                <a:lnTo>
                  <a:pt x="1993" y="1188"/>
                </a:lnTo>
                <a:lnTo>
                  <a:pt x="2005" y="1166"/>
                </a:lnTo>
                <a:lnTo>
                  <a:pt x="2052" y="1186"/>
                </a:lnTo>
                <a:lnTo>
                  <a:pt x="2051" y="1220"/>
                </a:lnTo>
                <a:lnTo>
                  <a:pt x="2203" y="1220"/>
                </a:lnTo>
                <a:lnTo>
                  <a:pt x="2203" y="516"/>
                </a:lnTo>
                <a:lnTo>
                  <a:pt x="2052" y="516"/>
                </a:lnTo>
                <a:lnTo>
                  <a:pt x="2052" y="979"/>
                </a:lnTo>
                <a:lnTo>
                  <a:pt x="2052" y="1008"/>
                </a:lnTo>
                <a:lnTo>
                  <a:pt x="2052" y="1029"/>
                </a:lnTo>
                <a:lnTo>
                  <a:pt x="2052" y="1046"/>
                </a:lnTo>
                <a:lnTo>
                  <a:pt x="2051" y="1058"/>
                </a:lnTo>
                <a:lnTo>
                  <a:pt x="2050" y="1066"/>
                </a:lnTo>
                <a:lnTo>
                  <a:pt x="2050" y="1072"/>
                </a:lnTo>
                <a:lnTo>
                  <a:pt x="2049" y="1076"/>
                </a:lnTo>
                <a:lnTo>
                  <a:pt x="2048" y="1079"/>
                </a:lnTo>
                <a:lnTo>
                  <a:pt x="2047" y="1082"/>
                </a:lnTo>
                <a:lnTo>
                  <a:pt x="2044" y="1088"/>
                </a:lnTo>
                <a:lnTo>
                  <a:pt x="2042" y="1097"/>
                </a:lnTo>
                <a:lnTo>
                  <a:pt x="2037" y="1104"/>
                </a:lnTo>
                <a:lnTo>
                  <a:pt x="2031" y="1112"/>
                </a:lnTo>
                <a:lnTo>
                  <a:pt x="2022" y="1118"/>
                </a:lnTo>
                <a:lnTo>
                  <a:pt x="2010" y="1123"/>
                </a:lnTo>
                <a:lnTo>
                  <a:pt x="1996" y="1124"/>
                </a:lnTo>
                <a:lnTo>
                  <a:pt x="1982" y="1123"/>
                </a:lnTo>
                <a:lnTo>
                  <a:pt x="1971" y="1119"/>
                </a:lnTo>
                <a:lnTo>
                  <a:pt x="1962" y="1112"/>
                </a:lnTo>
                <a:lnTo>
                  <a:pt x="1956" y="1105"/>
                </a:lnTo>
                <a:lnTo>
                  <a:pt x="1951" y="1098"/>
                </a:lnTo>
                <a:lnTo>
                  <a:pt x="1948" y="1091"/>
                </a:lnTo>
                <a:lnTo>
                  <a:pt x="1947" y="1084"/>
                </a:lnTo>
                <a:lnTo>
                  <a:pt x="1946" y="1081"/>
                </a:lnTo>
                <a:lnTo>
                  <a:pt x="1945" y="1077"/>
                </a:lnTo>
                <a:lnTo>
                  <a:pt x="1944" y="1074"/>
                </a:lnTo>
                <a:lnTo>
                  <a:pt x="1943" y="1068"/>
                </a:lnTo>
                <a:lnTo>
                  <a:pt x="1942" y="1060"/>
                </a:lnTo>
                <a:lnTo>
                  <a:pt x="1941" y="1049"/>
                </a:lnTo>
                <a:lnTo>
                  <a:pt x="1941" y="1033"/>
                </a:lnTo>
                <a:lnTo>
                  <a:pt x="1940" y="1012"/>
                </a:lnTo>
                <a:lnTo>
                  <a:pt x="1940" y="985"/>
                </a:lnTo>
                <a:lnTo>
                  <a:pt x="1940" y="516"/>
                </a:lnTo>
                <a:lnTo>
                  <a:pt x="1789" y="516"/>
                </a:lnTo>
                <a:close/>
                <a:moveTo>
                  <a:pt x="1463" y="514"/>
                </a:moveTo>
                <a:lnTo>
                  <a:pt x="1428" y="516"/>
                </a:lnTo>
                <a:lnTo>
                  <a:pt x="1396" y="523"/>
                </a:lnTo>
                <a:lnTo>
                  <a:pt x="1368" y="534"/>
                </a:lnTo>
                <a:lnTo>
                  <a:pt x="1343" y="549"/>
                </a:lnTo>
                <a:lnTo>
                  <a:pt x="1323" y="567"/>
                </a:lnTo>
                <a:lnTo>
                  <a:pt x="1306" y="589"/>
                </a:lnTo>
                <a:lnTo>
                  <a:pt x="1292" y="612"/>
                </a:lnTo>
                <a:lnTo>
                  <a:pt x="1282" y="639"/>
                </a:lnTo>
                <a:lnTo>
                  <a:pt x="1275" y="664"/>
                </a:lnTo>
                <a:lnTo>
                  <a:pt x="1270" y="695"/>
                </a:lnTo>
                <a:lnTo>
                  <a:pt x="1266" y="729"/>
                </a:lnTo>
                <a:lnTo>
                  <a:pt x="1264" y="768"/>
                </a:lnTo>
                <a:lnTo>
                  <a:pt x="1263" y="810"/>
                </a:lnTo>
                <a:lnTo>
                  <a:pt x="1263" y="942"/>
                </a:lnTo>
                <a:lnTo>
                  <a:pt x="1264" y="990"/>
                </a:lnTo>
                <a:lnTo>
                  <a:pt x="1266" y="1032"/>
                </a:lnTo>
                <a:lnTo>
                  <a:pt x="1270" y="1066"/>
                </a:lnTo>
                <a:lnTo>
                  <a:pt x="1274" y="1094"/>
                </a:lnTo>
                <a:lnTo>
                  <a:pt x="1282" y="1123"/>
                </a:lnTo>
                <a:lnTo>
                  <a:pt x="1292" y="1149"/>
                </a:lnTo>
                <a:lnTo>
                  <a:pt x="1306" y="1172"/>
                </a:lnTo>
                <a:lnTo>
                  <a:pt x="1321" y="1191"/>
                </a:lnTo>
                <a:lnTo>
                  <a:pt x="1342" y="1206"/>
                </a:lnTo>
                <a:lnTo>
                  <a:pt x="1367" y="1218"/>
                </a:lnTo>
                <a:lnTo>
                  <a:pt x="1389" y="1225"/>
                </a:lnTo>
                <a:lnTo>
                  <a:pt x="1415" y="1232"/>
                </a:lnTo>
                <a:lnTo>
                  <a:pt x="1442" y="1235"/>
                </a:lnTo>
                <a:lnTo>
                  <a:pt x="1472" y="1236"/>
                </a:lnTo>
                <a:lnTo>
                  <a:pt x="1507" y="1234"/>
                </a:lnTo>
                <a:lnTo>
                  <a:pt x="1539" y="1226"/>
                </a:lnTo>
                <a:lnTo>
                  <a:pt x="1569" y="1216"/>
                </a:lnTo>
                <a:lnTo>
                  <a:pt x="1588" y="1205"/>
                </a:lnTo>
                <a:lnTo>
                  <a:pt x="1604" y="1193"/>
                </a:lnTo>
                <a:lnTo>
                  <a:pt x="1620" y="1176"/>
                </a:lnTo>
                <a:lnTo>
                  <a:pt x="1634" y="1158"/>
                </a:lnTo>
                <a:lnTo>
                  <a:pt x="1649" y="1131"/>
                </a:lnTo>
                <a:lnTo>
                  <a:pt x="1660" y="1103"/>
                </a:lnTo>
                <a:lnTo>
                  <a:pt x="1668" y="1073"/>
                </a:lnTo>
                <a:lnTo>
                  <a:pt x="1670" y="1052"/>
                </a:lnTo>
                <a:lnTo>
                  <a:pt x="1672" y="1024"/>
                </a:lnTo>
                <a:lnTo>
                  <a:pt x="1674" y="992"/>
                </a:lnTo>
                <a:lnTo>
                  <a:pt x="1675" y="956"/>
                </a:lnTo>
                <a:lnTo>
                  <a:pt x="1676" y="915"/>
                </a:lnTo>
                <a:lnTo>
                  <a:pt x="1676" y="791"/>
                </a:lnTo>
                <a:lnTo>
                  <a:pt x="1675" y="751"/>
                </a:lnTo>
                <a:lnTo>
                  <a:pt x="1673" y="718"/>
                </a:lnTo>
                <a:lnTo>
                  <a:pt x="1671" y="690"/>
                </a:lnTo>
                <a:lnTo>
                  <a:pt x="1667" y="667"/>
                </a:lnTo>
                <a:lnTo>
                  <a:pt x="1659" y="643"/>
                </a:lnTo>
                <a:lnTo>
                  <a:pt x="1649" y="618"/>
                </a:lnTo>
                <a:lnTo>
                  <a:pt x="1635" y="594"/>
                </a:lnTo>
                <a:lnTo>
                  <a:pt x="1618" y="573"/>
                </a:lnTo>
                <a:lnTo>
                  <a:pt x="1596" y="554"/>
                </a:lnTo>
                <a:lnTo>
                  <a:pt x="1569" y="538"/>
                </a:lnTo>
                <a:lnTo>
                  <a:pt x="1546" y="527"/>
                </a:lnTo>
                <a:lnTo>
                  <a:pt x="1521" y="520"/>
                </a:lnTo>
                <a:lnTo>
                  <a:pt x="1493" y="516"/>
                </a:lnTo>
                <a:lnTo>
                  <a:pt x="1463" y="514"/>
                </a:lnTo>
                <a:close/>
                <a:moveTo>
                  <a:pt x="798" y="265"/>
                </a:moveTo>
                <a:lnTo>
                  <a:pt x="964" y="822"/>
                </a:lnTo>
                <a:lnTo>
                  <a:pt x="965" y="826"/>
                </a:lnTo>
                <a:lnTo>
                  <a:pt x="965" y="1220"/>
                </a:lnTo>
                <a:lnTo>
                  <a:pt x="1096" y="1220"/>
                </a:lnTo>
                <a:lnTo>
                  <a:pt x="1096" y="826"/>
                </a:lnTo>
                <a:lnTo>
                  <a:pt x="1097" y="821"/>
                </a:lnTo>
                <a:lnTo>
                  <a:pt x="1240" y="265"/>
                </a:lnTo>
                <a:lnTo>
                  <a:pt x="1129" y="265"/>
                </a:lnTo>
                <a:lnTo>
                  <a:pt x="1115" y="327"/>
                </a:lnTo>
                <a:lnTo>
                  <a:pt x="1099" y="389"/>
                </a:lnTo>
                <a:lnTo>
                  <a:pt x="1084" y="448"/>
                </a:lnTo>
                <a:lnTo>
                  <a:pt x="1069" y="505"/>
                </a:lnTo>
                <a:lnTo>
                  <a:pt x="1055" y="558"/>
                </a:lnTo>
                <a:lnTo>
                  <a:pt x="1043" y="608"/>
                </a:lnTo>
                <a:lnTo>
                  <a:pt x="1033" y="654"/>
                </a:lnTo>
                <a:lnTo>
                  <a:pt x="910" y="265"/>
                </a:lnTo>
                <a:lnTo>
                  <a:pt x="798" y="265"/>
                </a:lnTo>
                <a:close/>
                <a:moveTo>
                  <a:pt x="318" y="0"/>
                </a:moveTo>
                <a:lnTo>
                  <a:pt x="2788" y="0"/>
                </a:lnTo>
                <a:lnTo>
                  <a:pt x="2831" y="2"/>
                </a:lnTo>
                <a:lnTo>
                  <a:pt x="2873" y="11"/>
                </a:lnTo>
                <a:lnTo>
                  <a:pt x="2911" y="25"/>
                </a:lnTo>
                <a:lnTo>
                  <a:pt x="2948" y="42"/>
                </a:lnTo>
                <a:lnTo>
                  <a:pt x="2982" y="65"/>
                </a:lnTo>
                <a:lnTo>
                  <a:pt x="3013" y="91"/>
                </a:lnTo>
                <a:lnTo>
                  <a:pt x="3040" y="122"/>
                </a:lnTo>
                <a:lnTo>
                  <a:pt x="3063" y="155"/>
                </a:lnTo>
                <a:lnTo>
                  <a:pt x="3080" y="191"/>
                </a:lnTo>
                <a:lnTo>
                  <a:pt x="3094" y="229"/>
                </a:lnTo>
                <a:lnTo>
                  <a:pt x="3103" y="270"/>
                </a:lnTo>
                <a:lnTo>
                  <a:pt x="3105" y="313"/>
                </a:lnTo>
                <a:lnTo>
                  <a:pt x="3105" y="2745"/>
                </a:lnTo>
                <a:lnTo>
                  <a:pt x="3103" y="2787"/>
                </a:lnTo>
                <a:lnTo>
                  <a:pt x="3094" y="2828"/>
                </a:lnTo>
                <a:lnTo>
                  <a:pt x="3080" y="2866"/>
                </a:lnTo>
                <a:lnTo>
                  <a:pt x="3063" y="2902"/>
                </a:lnTo>
                <a:lnTo>
                  <a:pt x="3040" y="2936"/>
                </a:lnTo>
                <a:lnTo>
                  <a:pt x="3013" y="2966"/>
                </a:lnTo>
                <a:lnTo>
                  <a:pt x="2982" y="2992"/>
                </a:lnTo>
                <a:lnTo>
                  <a:pt x="2948" y="3015"/>
                </a:lnTo>
                <a:lnTo>
                  <a:pt x="2911" y="3033"/>
                </a:lnTo>
                <a:lnTo>
                  <a:pt x="2873" y="3046"/>
                </a:lnTo>
                <a:lnTo>
                  <a:pt x="2831" y="3054"/>
                </a:lnTo>
                <a:lnTo>
                  <a:pt x="2788" y="3058"/>
                </a:lnTo>
                <a:lnTo>
                  <a:pt x="318" y="3058"/>
                </a:lnTo>
                <a:lnTo>
                  <a:pt x="275" y="3054"/>
                </a:lnTo>
                <a:lnTo>
                  <a:pt x="233" y="3046"/>
                </a:lnTo>
                <a:lnTo>
                  <a:pt x="194" y="3033"/>
                </a:lnTo>
                <a:lnTo>
                  <a:pt x="158" y="3015"/>
                </a:lnTo>
                <a:lnTo>
                  <a:pt x="123" y="2992"/>
                </a:lnTo>
                <a:lnTo>
                  <a:pt x="93" y="2966"/>
                </a:lnTo>
                <a:lnTo>
                  <a:pt x="66" y="2936"/>
                </a:lnTo>
                <a:lnTo>
                  <a:pt x="44" y="2902"/>
                </a:lnTo>
                <a:lnTo>
                  <a:pt x="25" y="2866"/>
                </a:lnTo>
                <a:lnTo>
                  <a:pt x="11" y="2828"/>
                </a:lnTo>
                <a:lnTo>
                  <a:pt x="3" y="2787"/>
                </a:lnTo>
                <a:lnTo>
                  <a:pt x="0" y="2745"/>
                </a:lnTo>
                <a:lnTo>
                  <a:pt x="0" y="313"/>
                </a:lnTo>
                <a:lnTo>
                  <a:pt x="3" y="270"/>
                </a:lnTo>
                <a:lnTo>
                  <a:pt x="11" y="229"/>
                </a:lnTo>
                <a:lnTo>
                  <a:pt x="25" y="191"/>
                </a:lnTo>
                <a:lnTo>
                  <a:pt x="44" y="155"/>
                </a:lnTo>
                <a:lnTo>
                  <a:pt x="66" y="122"/>
                </a:lnTo>
                <a:lnTo>
                  <a:pt x="93" y="91"/>
                </a:lnTo>
                <a:lnTo>
                  <a:pt x="123" y="65"/>
                </a:lnTo>
                <a:lnTo>
                  <a:pt x="158" y="42"/>
                </a:lnTo>
                <a:lnTo>
                  <a:pt x="194" y="25"/>
                </a:lnTo>
                <a:lnTo>
                  <a:pt x="233" y="11"/>
                </a:lnTo>
                <a:lnTo>
                  <a:pt x="275" y="2"/>
                </a:lnTo>
                <a:lnTo>
                  <a:pt x="318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204" tIns="45719" rIns="91204" bIns="45719" numCol="1" anchor="t" anchorCtr="0" compatLnSpc="1">
            <a:prstTxWarp prst="textNoShape">
              <a:avLst/>
            </a:prstTxWarp>
          </a:bodyPr>
          <a:lstStyle/>
          <a:p>
            <a:pPr defTabSz="1216170"/>
            <a:endParaRPr lang="en-US" sz="24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35381" y="2082269"/>
            <a:ext cx="1508270" cy="646329"/>
          </a:xfrm>
          <a:prstGeom prst="rect">
            <a:avLst/>
          </a:prstGeom>
        </p:spPr>
        <p:txBody>
          <a:bodyPr wrap="none" lIns="91204" tIns="45719" rIns="91204" bIns="45719">
            <a:spAutoFit/>
          </a:bodyPr>
          <a:lstStyle/>
          <a:p>
            <a:pPr algn="ctr" defTabSz="1216170"/>
            <a:r>
              <a:rPr lang="zh-HK" sz="2000" b="0" i="0" dirty="0" smtClean="0">
                <a:solidFill>
                  <a:srgbClr val="333F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YouTube</a:t>
            </a:r>
          </a:p>
          <a:p>
            <a:pPr algn="ctr" defTabSz="1216170"/>
            <a:r>
              <a:rPr lang="zh-HK" sz="1600" b="0" i="0" dirty="0" smtClean="0">
                <a:solidFill>
                  <a:srgbClr val="CB1B1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你的事業表演  </a:t>
            </a:r>
          </a:p>
        </p:txBody>
      </p:sp>
      <p:sp>
        <p:nvSpPr>
          <p:cNvPr id="19" name="Freeform 16"/>
          <p:cNvSpPr>
            <a:spLocks noEditPoints="1"/>
          </p:cNvSpPr>
          <p:nvPr/>
        </p:nvSpPr>
        <p:spPr bwMode="auto">
          <a:xfrm>
            <a:off x="6894515" y="934455"/>
            <a:ext cx="914400" cy="914400"/>
          </a:xfrm>
          <a:custGeom>
            <a:avLst/>
            <a:gdLst>
              <a:gd name="T0" fmla="*/ 2123 w 3456"/>
              <a:gd name="T1" fmla="*/ 817 h 3456"/>
              <a:gd name="T2" fmla="*/ 1959 w 3456"/>
              <a:gd name="T3" fmla="*/ 885 h 3456"/>
              <a:gd name="T4" fmla="*/ 1830 w 3456"/>
              <a:gd name="T5" fmla="*/ 1003 h 3456"/>
              <a:gd name="T6" fmla="*/ 1756 w 3456"/>
              <a:gd name="T7" fmla="*/ 1166 h 3456"/>
              <a:gd name="T8" fmla="*/ 1763 w 3456"/>
              <a:gd name="T9" fmla="*/ 1365 h 3456"/>
              <a:gd name="T10" fmla="*/ 1456 w 3456"/>
              <a:gd name="T11" fmla="*/ 1309 h 3456"/>
              <a:gd name="T12" fmla="*/ 1203 w 3456"/>
              <a:gd name="T13" fmla="*/ 1201 h 3456"/>
              <a:gd name="T14" fmla="*/ 993 w 3456"/>
              <a:gd name="T15" fmla="*/ 1054 h 3456"/>
              <a:gd name="T16" fmla="*/ 813 w 3456"/>
              <a:gd name="T17" fmla="*/ 881 h 3456"/>
              <a:gd name="T18" fmla="*/ 761 w 3456"/>
              <a:gd name="T19" fmla="*/ 1054 h 3456"/>
              <a:gd name="T20" fmla="*/ 777 w 3456"/>
              <a:gd name="T21" fmla="*/ 1238 h 3456"/>
              <a:gd name="T22" fmla="*/ 846 w 3456"/>
              <a:gd name="T23" fmla="*/ 1399 h 3456"/>
              <a:gd name="T24" fmla="*/ 950 w 3456"/>
              <a:gd name="T25" fmla="*/ 1504 h 3456"/>
              <a:gd name="T26" fmla="*/ 794 w 3456"/>
              <a:gd name="T27" fmla="*/ 1470 h 3456"/>
              <a:gd name="T28" fmla="*/ 784 w 3456"/>
              <a:gd name="T29" fmla="*/ 1599 h 3456"/>
              <a:gd name="T30" fmla="*/ 859 w 3456"/>
              <a:gd name="T31" fmla="*/ 1748 h 3456"/>
              <a:gd name="T32" fmla="*/ 973 w 3456"/>
              <a:gd name="T33" fmla="*/ 1849 h 3456"/>
              <a:gd name="T34" fmla="*/ 1123 w 3456"/>
              <a:gd name="T35" fmla="*/ 1918 h 3456"/>
              <a:gd name="T36" fmla="*/ 1002 w 3456"/>
              <a:gd name="T37" fmla="*/ 1926 h 3456"/>
              <a:gd name="T38" fmla="*/ 974 w 3456"/>
              <a:gd name="T39" fmla="*/ 2008 h 3456"/>
              <a:gd name="T40" fmla="*/ 1091 w 3456"/>
              <a:gd name="T41" fmla="*/ 2147 h 3456"/>
              <a:gd name="T42" fmla="*/ 1260 w 3456"/>
              <a:gd name="T43" fmla="*/ 2229 h 3456"/>
              <a:gd name="T44" fmla="*/ 1277 w 3456"/>
              <a:gd name="T45" fmla="*/ 2310 h 3456"/>
              <a:gd name="T46" fmla="*/ 1054 w 3456"/>
              <a:gd name="T47" fmla="*/ 2407 h 3456"/>
              <a:gd name="T48" fmla="*/ 808 w 3456"/>
              <a:gd name="T49" fmla="*/ 2444 h 3456"/>
              <a:gd name="T50" fmla="*/ 789 w 3456"/>
              <a:gd name="T51" fmla="*/ 2490 h 3456"/>
              <a:gd name="T52" fmla="*/ 996 w 3456"/>
              <a:gd name="T53" fmla="*/ 2583 h 3456"/>
              <a:gd name="T54" fmla="*/ 1232 w 3456"/>
              <a:gd name="T55" fmla="*/ 2638 h 3456"/>
              <a:gd name="T56" fmla="*/ 1528 w 3456"/>
              <a:gd name="T57" fmla="*/ 2636 h 3456"/>
              <a:gd name="T58" fmla="*/ 1874 w 3456"/>
              <a:gd name="T59" fmla="*/ 2556 h 3456"/>
              <a:gd name="T60" fmla="*/ 2169 w 3456"/>
              <a:gd name="T61" fmla="*/ 2400 h 3456"/>
              <a:gd name="T62" fmla="*/ 2406 w 3456"/>
              <a:gd name="T63" fmla="*/ 2175 h 3456"/>
              <a:gd name="T64" fmla="*/ 2579 w 3456"/>
              <a:gd name="T65" fmla="*/ 1888 h 3456"/>
              <a:gd name="T66" fmla="*/ 2684 w 3456"/>
              <a:gd name="T67" fmla="*/ 1548 h 3456"/>
              <a:gd name="T68" fmla="*/ 2745 w 3456"/>
              <a:gd name="T69" fmla="*/ 1236 h 3456"/>
              <a:gd name="T70" fmla="*/ 2858 w 3456"/>
              <a:gd name="T71" fmla="*/ 1128 h 3456"/>
              <a:gd name="T72" fmla="*/ 2867 w 3456"/>
              <a:gd name="T73" fmla="*/ 1053 h 3456"/>
              <a:gd name="T74" fmla="*/ 2704 w 3456"/>
              <a:gd name="T75" fmla="*/ 1098 h 3456"/>
              <a:gd name="T76" fmla="*/ 2750 w 3456"/>
              <a:gd name="T77" fmla="*/ 1025 h 3456"/>
              <a:gd name="T78" fmla="*/ 2836 w 3456"/>
              <a:gd name="T79" fmla="*/ 890 h 3456"/>
              <a:gd name="T80" fmla="*/ 2752 w 3456"/>
              <a:gd name="T81" fmla="*/ 890 h 3456"/>
              <a:gd name="T82" fmla="*/ 2601 w 3456"/>
              <a:gd name="T83" fmla="*/ 943 h 3456"/>
              <a:gd name="T84" fmla="*/ 2458 w 3456"/>
              <a:gd name="T85" fmla="*/ 862 h 3456"/>
              <a:gd name="T86" fmla="*/ 2297 w 3456"/>
              <a:gd name="T87" fmla="*/ 806 h 3456"/>
              <a:gd name="T88" fmla="*/ 3156 w 3456"/>
              <a:gd name="T89" fmla="*/ 3 h 3456"/>
              <a:gd name="T90" fmla="*/ 3321 w 3456"/>
              <a:gd name="T91" fmla="*/ 72 h 3456"/>
              <a:gd name="T92" fmla="*/ 3429 w 3456"/>
              <a:gd name="T93" fmla="*/ 212 h 3456"/>
              <a:gd name="T94" fmla="*/ 3456 w 3456"/>
              <a:gd name="T95" fmla="*/ 3110 h 3456"/>
              <a:gd name="T96" fmla="*/ 3409 w 3456"/>
              <a:gd name="T97" fmla="*/ 3284 h 3456"/>
              <a:gd name="T98" fmla="*/ 3284 w 3456"/>
              <a:gd name="T99" fmla="*/ 3409 h 3456"/>
              <a:gd name="T100" fmla="*/ 3110 w 3456"/>
              <a:gd name="T101" fmla="*/ 3456 h 3456"/>
              <a:gd name="T102" fmla="*/ 212 w 3456"/>
              <a:gd name="T103" fmla="*/ 3429 h 3456"/>
              <a:gd name="T104" fmla="*/ 72 w 3456"/>
              <a:gd name="T105" fmla="*/ 3321 h 3456"/>
              <a:gd name="T106" fmla="*/ 3 w 3456"/>
              <a:gd name="T107" fmla="*/ 3156 h 3456"/>
              <a:gd name="T108" fmla="*/ 13 w 3456"/>
              <a:gd name="T109" fmla="*/ 254 h 3456"/>
              <a:gd name="T110" fmla="*/ 102 w 3456"/>
              <a:gd name="T111" fmla="*/ 102 h 3456"/>
              <a:gd name="T112" fmla="*/ 254 w 3456"/>
              <a:gd name="T113" fmla="*/ 13 h 3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56" h="3456">
                <a:moveTo>
                  <a:pt x="2253" y="803"/>
                </a:moveTo>
                <a:lnTo>
                  <a:pt x="2210" y="804"/>
                </a:lnTo>
                <a:lnTo>
                  <a:pt x="2166" y="808"/>
                </a:lnTo>
                <a:lnTo>
                  <a:pt x="2123" y="817"/>
                </a:lnTo>
                <a:lnTo>
                  <a:pt x="2080" y="828"/>
                </a:lnTo>
                <a:lnTo>
                  <a:pt x="2038" y="844"/>
                </a:lnTo>
                <a:lnTo>
                  <a:pt x="1998" y="863"/>
                </a:lnTo>
                <a:lnTo>
                  <a:pt x="1959" y="885"/>
                </a:lnTo>
                <a:lnTo>
                  <a:pt x="1923" y="910"/>
                </a:lnTo>
                <a:lnTo>
                  <a:pt x="1888" y="938"/>
                </a:lnTo>
                <a:lnTo>
                  <a:pt x="1858" y="970"/>
                </a:lnTo>
                <a:lnTo>
                  <a:pt x="1830" y="1003"/>
                </a:lnTo>
                <a:lnTo>
                  <a:pt x="1805" y="1040"/>
                </a:lnTo>
                <a:lnTo>
                  <a:pt x="1785" y="1080"/>
                </a:lnTo>
                <a:lnTo>
                  <a:pt x="1768" y="1122"/>
                </a:lnTo>
                <a:lnTo>
                  <a:pt x="1756" y="1166"/>
                </a:lnTo>
                <a:lnTo>
                  <a:pt x="1750" y="1213"/>
                </a:lnTo>
                <a:lnTo>
                  <a:pt x="1748" y="1261"/>
                </a:lnTo>
                <a:lnTo>
                  <a:pt x="1752" y="1312"/>
                </a:lnTo>
                <a:lnTo>
                  <a:pt x="1763" y="1365"/>
                </a:lnTo>
                <a:lnTo>
                  <a:pt x="1680" y="1356"/>
                </a:lnTo>
                <a:lnTo>
                  <a:pt x="1602" y="1345"/>
                </a:lnTo>
                <a:lnTo>
                  <a:pt x="1527" y="1328"/>
                </a:lnTo>
                <a:lnTo>
                  <a:pt x="1456" y="1309"/>
                </a:lnTo>
                <a:lnTo>
                  <a:pt x="1388" y="1286"/>
                </a:lnTo>
                <a:lnTo>
                  <a:pt x="1324" y="1261"/>
                </a:lnTo>
                <a:lnTo>
                  <a:pt x="1262" y="1232"/>
                </a:lnTo>
                <a:lnTo>
                  <a:pt x="1203" y="1201"/>
                </a:lnTo>
                <a:lnTo>
                  <a:pt x="1147" y="1168"/>
                </a:lnTo>
                <a:lnTo>
                  <a:pt x="1093" y="1131"/>
                </a:lnTo>
                <a:lnTo>
                  <a:pt x="1042" y="1093"/>
                </a:lnTo>
                <a:lnTo>
                  <a:pt x="993" y="1054"/>
                </a:lnTo>
                <a:lnTo>
                  <a:pt x="945" y="1013"/>
                </a:lnTo>
                <a:lnTo>
                  <a:pt x="900" y="970"/>
                </a:lnTo>
                <a:lnTo>
                  <a:pt x="856" y="926"/>
                </a:lnTo>
                <a:lnTo>
                  <a:pt x="813" y="881"/>
                </a:lnTo>
                <a:lnTo>
                  <a:pt x="793" y="922"/>
                </a:lnTo>
                <a:lnTo>
                  <a:pt x="777" y="963"/>
                </a:lnTo>
                <a:lnTo>
                  <a:pt x="767" y="1007"/>
                </a:lnTo>
                <a:lnTo>
                  <a:pt x="761" y="1054"/>
                </a:lnTo>
                <a:lnTo>
                  <a:pt x="759" y="1100"/>
                </a:lnTo>
                <a:lnTo>
                  <a:pt x="761" y="1146"/>
                </a:lnTo>
                <a:lnTo>
                  <a:pt x="768" y="1192"/>
                </a:lnTo>
                <a:lnTo>
                  <a:pt x="777" y="1238"/>
                </a:lnTo>
                <a:lnTo>
                  <a:pt x="791" y="1281"/>
                </a:lnTo>
                <a:lnTo>
                  <a:pt x="806" y="1323"/>
                </a:lnTo>
                <a:lnTo>
                  <a:pt x="825" y="1363"/>
                </a:lnTo>
                <a:lnTo>
                  <a:pt x="846" y="1399"/>
                </a:lnTo>
                <a:lnTo>
                  <a:pt x="869" y="1432"/>
                </a:lnTo>
                <a:lnTo>
                  <a:pt x="894" y="1460"/>
                </a:lnTo>
                <a:lnTo>
                  <a:pt x="922" y="1485"/>
                </a:lnTo>
                <a:lnTo>
                  <a:pt x="950" y="1504"/>
                </a:lnTo>
                <a:lnTo>
                  <a:pt x="909" y="1502"/>
                </a:lnTo>
                <a:lnTo>
                  <a:pt x="868" y="1496"/>
                </a:lnTo>
                <a:lnTo>
                  <a:pt x="829" y="1485"/>
                </a:lnTo>
                <a:lnTo>
                  <a:pt x="794" y="1470"/>
                </a:lnTo>
                <a:lnTo>
                  <a:pt x="760" y="1452"/>
                </a:lnTo>
                <a:lnTo>
                  <a:pt x="766" y="1505"/>
                </a:lnTo>
                <a:lnTo>
                  <a:pt x="774" y="1554"/>
                </a:lnTo>
                <a:lnTo>
                  <a:pt x="784" y="1599"/>
                </a:lnTo>
                <a:lnTo>
                  <a:pt x="799" y="1641"/>
                </a:lnTo>
                <a:lnTo>
                  <a:pt x="816" y="1680"/>
                </a:lnTo>
                <a:lnTo>
                  <a:pt x="836" y="1715"/>
                </a:lnTo>
                <a:lnTo>
                  <a:pt x="859" y="1748"/>
                </a:lnTo>
                <a:lnTo>
                  <a:pt x="883" y="1777"/>
                </a:lnTo>
                <a:lnTo>
                  <a:pt x="911" y="1803"/>
                </a:lnTo>
                <a:lnTo>
                  <a:pt x="940" y="1827"/>
                </a:lnTo>
                <a:lnTo>
                  <a:pt x="973" y="1849"/>
                </a:lnTo>
                <a:lnTo>
                  <a:pt x="1007" y="1869"/>
                </a:lnTo>
                <a:lnTo>
                  <a:pt x="1044" y="1887"/>
                </a:lnTo>
                <a:lnTo>
                  <a:pt x="1083" y="1903"/>
                </a:lnTo>
                <a:lnTo>
                  <a:pt x="1123" y="1918"/>
                </a:lnTo>
                <a:lnTo>
                  <a:pt x="1095" y="1919"/>
                </a:lnTo>
                <a:lnTo>
                  <a:pt x="1066" y="1922"/>
                </a:lnTo>
                <a:lnTo>
                  <a:pt x="1035" y="1925"/>
                </a:lnTo>
                <a:lnTo>
                  <a:pt x="1002" y="1926"/>
                </a:lnTo>
                <a:lnTo>
                  <a:pt x="968" y="1924"/>
                </a:lnTo>
                <a:lnTo>
                  <a:pt x="933" y="1918"/>
                </a:lnTo>
                <a:lnTo>
                  <a:pt x="952" y="1964"/>
                </a:lnTo>
                <a:lnTo>
                  <a:pt x="974" y="2008"/>
                </a:lnTo>
                <a:lnTo>
                  <a:pt x="998" y="2047"/>
                </a:lnTo>
                <a:lnTo>
                  <a:pt x="1026" y="2084"/>
                </a:lnTo>
                <a:lnTo>
                  <a:pt x="1057" y="2118"/>
                </a:lnTo>
                <a:lnTo>
                  <a:pt x="1091" y="2147"/>
                </a:lnTo>
                <a:lnTo>
                  <a:pt x="1128" y="2173"/>
                </a:lnTo>
                <a:lnTo>
                  <a:pt x="1169" y="2196"/>
                </a:lnTo>
                <a:lnTo>
                  <a:pt x="1213" y="2214"/>
                </a:lnTo>
                <a:lnTo>
                  <a:pt x="1260" y="2229"/>
                </a:lnTo>
                <a:lnTo>
                  <a:pt x="1311" y="2240"/>
                </a:lnTo>
                <a:lnTo>
                  <a:pt x="1366" y="2246"/>
                </a:lnTo>
                <a:lnTo>
                  <a:pt x="1324" y="2280"/>
                </a:lnTo>
                <a:lnTo>
                  <a:pt x="1277" y="2310"/>
                </a:lnTo>
                <a:lnTo>
                  <a:pt x="1226" y="2339"/>
                </a:lnTo>
                <a:lnTo>
                  <a:pt x="1171" y="2365"/>
                </a:lnTo>
                <a:lnTo>
                  <a:pt x="1113" y="2387"/>
                </a:lnTo>
                <a:lnTo>
                  <a:pt x="1054" y="2407"/>
                </a:lnTo>
                <a:lnTo>
                  <a:pt x="993" y="2421"/>
                </a:lnTo>
                <a:lnTo>
                  <a:pt x="931" y="2434"/>
                </a:lnTo>
                <a:lnTo>
                  <a:pt x="869" y="2441"/>
                </a:lnTo>
                <a:lnTo>
                  <a:pt x="808" y="2444"/>
                </a:lnTo>
                <a:lnTo>
                  <a:pt x="749" y="2443"/>
                </a:lnTo>
                <a:lnTo>
                  <a:pt x="691" y="2437"/>
                </a:lnTo>
                <a:lnTo>
                  <a:pt x="739" y="2464"/>
                </a:lnTo>
                <a:lnTo>
                  <a:pt x="789" y="2490"/>
                </a:lnTo>
                <a:lnTo>
                  <a:pt x="838" y="2517"/>
                </a:lnTo>
                <a:lnTo>
                  <a:pt x="889" y="2541"/>
                </a:lnTo>
                <a:lnTo>
                  <a:pt x="941" y="2563"/>
                </a:lnTo>
                <a:lnTo>
                  <a:pt x="996" y="2583"/>
                </a:lnTo>
                <a:lnTo>
                  <a:pt x="1051" y="2600"/>
                </a:lnTo>
                <a:lnTo>
                  <a:pt x="1110" y="2616"/>
                </a:lnTo>
                <a:lnTo>
                  <a:pt x="1170" y="2629"/>
                </a:lnTo>
                <a:lnTo>
                  <a:pt x="1232" y="2638"/>
                </a:lnTo>
                <a:lnTo>
                  <a:pt x="1297" y="2643"/>
                </a:lnTo>
                <a:lnTo>
                  <a:pt x="1365" y="2645"/>
                </a:lnTo>
                <a:lnTo>
                  <a:pt x="1435" y="2643"/>
                </a:lnTo>
                <a:lnTo>
                  <a:pt x="1528" y="2636"/>
                </a:lnTo>
                <a:lnTo>
                  <a:pt x="1619" y="2624"/>
                </a:lnTo>
                <a:lnTo>
                  <a:pt x="1707" y="2607"/>
                </a:lnTo>
                <a:lnTo>
                  <a:pt x="1792" y="2585"/>
                </a:lnTo>
                <a:lnTo>
                  <a:pt x="1874" y="2556"/>
                </a:lnTo>
                <a:lnTo>
                  <a:pt x="1952" y="2525"/>
                </a:lnTo>
                <a:lnTo>
                  <a:pt x="2028" y="2488"/>
                </a:lnTo>
                <a:lnTo>
                  <a:pt x="2100" y="2446"/>
                </a:lnTo>
                <a:lnTo>
                  <a:pt x="2169" y="2400"/>
                </a:lnTo>
                <a:lnTo>
                  <a:pt x="2234" y="2350"/>
                </a:lnTo>
                <a:lnTo>
                  <a:pt x="2295" y="2296"/>
                </a:lnTo>
                <a:lnTo>
                  <a:pt x="2352" y="2238"/>
                </a:lnTo>
                <a:lnTo>
                  <a:pt x="2406" y="2175"/>
                </a:lnTo>
                <a:lnTo>
                  <a:pt x="2456" y="2109"/>
                </a:lnTo>
                <a:lnTo>
                  <a:pt x="2501" y="2039"/>
                </a:lnTo>
                <a:lnTo>
                  <a:pt x="2543" y="1966"/>
                </a:lnTo>
                <a:lnTo>
                  <a:pt x="2579" y="1888"/>
                </a:lnTo>
                <a:lnTo>
                  <a:pt x="2613" y="1808"/>
                </a:lnTo>
                <a:lnTo>
                  <a:pt x="2641" y="1724"/>
                </a:lnTo>
                <a:lnTo>
                  <a:pt x="2665" y="1637"/>
                </a:lnTo>
                <a:lnTo>
                  <a:pt x="2684" y="1548"/>
                </a:lnTo>
                <a:lnTo>
                  <a:pt x="2699" y="1455"/>
                </a:lnTo>
                <a:lnTo>
                  <a:pt x="2708" y="1359"/>
                </a:lnTo>
                <a:lnTo>
                  <a:pt x="2712" y="1262"/>
                </a:lnTo>
                <a:lnTo>
                  <a:pt x="2745" y="1236"/>
                </a:lnTo>
                <a:lnTo>
                  <a:pt x="2776" y="1210"/>
                </a:lnTo>
                <a:lnTo>
                  <a:pt x="2807" y="1182"/>
                </a:lnTo>
                <a:lnTo>
                  <a:pt x="2834" y="1155"/>
                </a:lnTo>
                <a:lnTo>
                  <a:pt x="2858" y="1128"/>
                </a:lnTo>
                <a:lnTo>
                  <a:pt x="2878" y="1099"/>
                </a:lnTo>
                <a:lnTo>
                  <a:pt x="2894" y="1068"/>
                </a:lnTo>
                <a:lnTo>
                  <a:pt x="2903" y="1037"/>
                </a:lnTo>
                <a:lnTo>
                  <a:pt x="2867" y="1053"/>
                </a:lnTo>
                <a:lnTo>
                  <a:pt x="2829" y="1066"/>
                </a:lnTo>
                <a:lnTo>
                  <a:pt x="2789" y="1078"/>
                </a:lnTo>
                <a:lnTo>
                  <a:pt x="2747" y="1088"/>
                </a:lnTo>
                <a:lnTo>
                  <a:pt x="2704" y="1098"/>
                </a:lnTo>
                <a:lnTo>
                  <a:pt x="2661" y="1106"/>
                </a:lnTo>
                <a:lnTo>
                  <a:pt x="2693" y="1080"/>
                </a:lnTo>
                <a:lnTo>
                  <a:pt x="2722" y="1054"/>
                </a:lnTo>
                <a:lnTo>
                  <a:pt x="2750" y="1025"/>
                </a:lnTo>
                <a:lnTo>
                  <a:pt x="2775" y="996"/>
                </a:lnTo>
                <a:lnTo>
                  <a:pt x="2798" y="963"/>
                </a:lnTo>
                <a:lnTo>
                  <a:pt x="2819" y="929"/>
                </a:lnTo>
                <a:lnTo>
                  <a:pt x="2836" y="890"/>
                </a:lnTo>
                <a:lnTo>
                  <a:pt x="2851" y="847"/>
                </a:lnTo>
                <a:lnTo>
                  <a:pt x="2818" y="861"/>
                </a:lnTo>
                <a:lnTo>
                  <a:pt x="2786" y="876"/>
                </a:lnTo>
                <a:lnTo>
                  <a:pt x="2752" y="890"/>
                </a:lnTo>
                <a:lnTo>
                  <a:pt x="2718" y="905"/>
                </a:lnTo>
                <a:lnTo>
                  <a:pt x="2681" y="918"/>
                </a:lnTo>
                <a:lnTo>
                  <a:pt x="2642" y="931"/>
                </a:lnTo>
                <a:lnTo>
                  <a:pt x="2601" y="943"/>
                </a:lnTo>
                <a:lnTo>
                  <a:pt x="2557" y="950"/>
                </a:lnTo>
                <a:lnTo>
                  <a:pt x="2527" y="916"/>
                </a:lnTo>
                <a:lnTo>
                  <a:pt x="2494" y="887"/>
                </a:lnTo>
                <a:lnTo>
                  <a:pt x="2458" y="862"/>
                </a:lnTo>
                <a:lnTo>
                  <a:pt x="2420" y="842"/>
                </a:lnTo>
                <a:lnTo>
                  <a:pt x="2380" y="826"/>
                </a:lnTo>
                <a:lnTo>
                  <a:pt x="2339" y="814"/>
                </a:lnTo>
                <a:lnTo>
                  <a:pt x="2297" y="806"/>
                </a:lnTo>
                <a:lnTo>
                  <a:pt x="2253" y="803"/>
                </a:lnTo>
                <a:close/>
                <a:moveTo>
                  <a:pt x="346" y="0"/>
                </a:moveTo>
                <a:lnTo>
                  <a:pt x="3110" y="0"/>
                </a:lnTo>
                <a:lnTo>
                  <a:pt x="3156" y="3"/>
                </a:lnTo>
                <a:lnTo>
                  <a:pt x="3202" y="13"/>
                </a:lnTo>
                <a:lnTo>
                  <a:pt x="3244" y="27"/>
                </a:lnTo>
                <a:lnTo>
                  <a:pt x="3284" y="47"/>
                </a:lnTo>
                <a:lnTo>
                  <a:pt x="3321" y="72"/>
                </a:lnTo>
                <a:lnTo>
                  <a:pt x="3354" y="102"/>
                </a:lnTo>
                <a:lnTo>
                  <a:pt x="3384" y="135"/>
                </a:lnTo>
                <a:lnTo>
                  <a:pt x="3409" y="172"/>
                </a:lnTo>
                <a:lnTo>
                  <a:pt x="3429" y="212"/>
                </a:lnTo>
                <a:lnTo>
                  <a:pt x="3443" y="254"/>
                </a:lnTo>
                <a:lnTo>
                  <a:pt x="3453" y="300"/>
                </a:lnTo>
                <a:lnTo>
                  <a:pt x="3456" y="346"/>
                </a:lnTo>
                <a:lnTo>
                  <a:pt x="3456" y="3110"/>
                </a:lnTo>
                <a:lnTo>
                  <a:pt x="3453" y="3156"/>
                </a:lnTo>
                <a:lnTo>
                  <a:pt x="3443" y="3202"/>
                </a:lnTo>
                <a:lnTo>
                  <a:pt x="3429" y="3244"/>
                </a:lnTo>
                <a:lnTo>
                  <a:pt x="3409" y="3284"/>
                </a:lnTo>
                <a:lnTo>
                  <a:pt x="3384" y="3321"/>
                </a:lnTo>
                <a:lnTo>
                  <a:pt x="3354" y="3354"/>
                </a:lnTo>
                <a:lnTo>
                  <a:pt x="3321" y="3384"/>
                </a:lnTo>
                <a:lnTo>
                  <a:pt x="3284" y="3409"/>
                </a:lnTo>
                <a:lnTo>
                  <a:pt x="3244" y="3429"/>
                </a:lnTo>
                <a:lnTo>
                  <a:pt x="3202" y="3443"/>
                </a:lnTo>
                <a:lnTo>
                  <a:pt x="3156" y="3453"/>
                </a:lnTo>
                <a:lnTo>
                  <a:pt x="3110" y="3456"/>
                </a:lnTo>
                <a:lnTo>
                  <a:pt x="346" y="3456"/>
                </a:lnTo>
                <a:lnTo>
                  <a:pt x="300" y="3453"/>
                </a:lnTo>
                <a:lnTo>
                  <a:pt x="254" y="3443"/>
                </a:lnTo>
                <a:lnTo>
                  <a:pt x="212" y="3429"/>
                </a:lnTo>
                <a:lnTo>
                  <a:pt x="172" y="3409"/>
                </a:lnTo>
                <a:lnTo>
                  <a:pt x="135" y="3384"/>
                </a:lnTo>
                <a:lnTo>
                  <a:pt x="102" y="3354"/>
                </a:lnTo>
                <a:lnTo>
                  <a:pt x="72" y="3321"/>
                </a:lnTo>
                <a:lnTo>
                  <a:pt x="47" y="3284"/>
                </a:lnTo>
                <a:lnTo>
                  <a:pt x="27" y="3244"/>
                </a:lnTo>
                <a:lnTo>
                  <a:pt x="13" y="3202"/>
                </a:lnTo>
                <a:lnTo>
                  <a:pt x="3" y="3156"/>
                </a:lnTo>
                <a:lnTo>
                  <a:pt x="0" y="3110"/>
                </a:lnTo>
                <a:lnTo>
                  <a:pt x="0" y="346"/>
                </a:lnTo>
                <a:lnTo>
                  <a:pt x="3" y="300"/>
                </a:lnTo>
                <a:lnTo>
                  <a:pt x="13" y="254"/>
                </a:lnTo>
                <a:lnTo>
                  <a:pt x="27" y="212"/>
                </a:lnTo>
                <a:lnTo>
                  <a:pt x="47" y="172"/>
                </a:lnTo>
                <a:lnTo>
                  <a:pt x="72" y="135"/>
                </a:lnTo>
                <a:lnTo>
                  <a:pt x="102" y="102"/>
                </a:lnTo>
                <a:lnTo>
                  <a:pt x="135" y="72"/>
                </a:lnTo>
                <a:lnTo>
                  <a:pt x="172" y="47"/>
                </a:lnTo>
                <a:lnTo>
                  <a:pt x="212" y="27"/>
                </a:lnTo>
                <a:lnTo>
                  <a:pt x="254" y="13"/>
                </a:lnTo>
                <a:lnTo>
                  <a:pt x="300" y="3"/>
                </a:lnTo>
                <a:lnTo>
                  <a:pt x="346" y="0"/>
                </a:lnTo>
                <a:close/>
              </a:path>
            </a:pathLst>
          </a:custGeom>
          <a:solidFill>
            <a:srgbClr val="00B0F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204" tIns="45719" rIns="91204" bIns="45719" numCol="1" anchor="t" anchorCtr="0" compatLnSpc="1">
            <a:prstTxWarp prst="textNoShape">
              <a:avLst/>
            </a:prstTxWarp>
          </a:bodyPr>
          <a:lstStyle/>
          <a:p>
            <a:pPr defTabSz="1216170"/>
            <a:endParaRPr lang="en-US" sz="24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97598" y="2082269"/>
            <a:ext cx="1508270" cy="646329"/>
          </a:xfrm>
          <a:prstGeom prst="rect">
            <a:avLst/>
          </a:prstGeom>
        </p:spPr>
        <p:txBody>
          <a:bodyPr wrap="none" lIns="91204" tIns="45719" rIns="91204" bIns="45719">
            <a:spAutoFit/>
          </a:bodyPr>
          <a:lstStyle/>
          <a:p>
            <a:pPr algn="ctr" defTabSz="1216170"/>
            <a:r>
              <a:rPr lang="zh-HK" sz="2000" b="0" i="0" dirty="0" smtClean="0">
                <a:solidFill>
                  <a:srgbClr val="333F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Twitter</a:t>
            </a:r>
          </a:p>
          <a:p>
            <a:pPr algn="ctr" defTabSz="1216170"/>
            <a:r>
              <a:rPr lang="zh-HK" sz="1600" b="0" i="0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你的事業聲音  </a:t>
            </a:r>
          </a:p>
        </p:txBody>
      </p:sp>
      <p:sp>
        <p:nvSpPr>
          <p:cNvPr id="25" name="Freeform 21"/>
          <p:cNvSpPr>
            <a:spLocks noEditPoints="1"/>
          </p:cNvSpPr>
          <p:nvPr/>
        </p:nvSpPr>
        <p:spPr bwMode="auto">
          <a:xfrm>
            <a:off x="9455380" y="934455"/>
            <a:ext cx="914400" cy="914400"/>
          </a:xfrm>
          <a:custGeom>
            <a:avLst/>
            <a:gdLst>
              <a:gd name="T0" fmla="*/ 3451 w 6560"/>
              <a:gd name="T1" fmla="*/ 5667 h 6556"/>
              <a:gd name="T2" fmla="*/ 3323 w 6560"/>
              <a:gd name="T3" fmla="*/ 3488 h 6556"/>
              <a:gd name="T4" fmla="*/ 1556 w 6560"/>
              <a:gd name="T5" fmla="*/ 4987 h 6556"/>
              <a:gd name="T6" fmla="*/ 959 w 6560"/>
              <a:gd name="T7" fmla="*/ 4072 h 6556"/>
              <a:gd name="T8" fmla="*/ 846 w 6560"/>
              <a:gd name="T9" fmla="*/ 2938 h 6556"/>
              <a:gd name="T10" fmla="*/ 5567 w 6560"/>
              <a:gd name="T11" fmla="*/ 2394 h 6556"/>
              <a:gd name="T12" fmla="*/ 5734 w 6560"/>
              <a:gd name="T13" fmla="*/ 3442 h 6556"/>
              <a:gd name="T14" fmla="*/ 5403 w 6560"/>
              <a:gd name="T15" fmla="*/ 4489 h 6556"/>
              <a:gd name="T16" fmla="*/ 4651 w 6560"/>
              <a:gd name="T17" fmla="*/ 5266 h 6556"/>
              <a:gd name="T18" fmla="*/ 5433 w 6560"/>
              <a:gd name="T19" fmla="*/ 2663 h 6556"/>
              <a:gd name="T20" fmla="*/ 3279 w 6560"/>
              <a:gd name="T21" fmla="*/ 883 h 6556"/>
              <a:gd name="T22" fmla="*/ 4410 w 6560"/>
              <a:gd name="T23" fmla="*/ 1152 h 6556"/>
              <a:gd name="T24" fmla="*/ 4845 w 6560"/>
              <a:gd name="T25" fmla="*/ 1515 h 6556"/>
              <a:gd name="T26" fmla="*/ 4532 w 6560"/>
              <a:gd name="T27" fmla="*/ 1762 h 6556"/>
              <a:gd name="T28" fmla="*/ 4569 w 6560"/>
              <a:gd name="T29" fmla="*/ 2217 h 6556"/>
              <a:gd name="T30" fmla="*/ 4831 w 6560"/>
              <a:gd name="T31" fmla="*/ 2673 h 6556"/>
              <a:gd name="T32" fmla="*/ 4936 w 6560"/>
              <a:gd name="T33" fmla="*/ 3247 h 6556"/>
              <a:gd name="T34" fmla="*/ 4508 w 6560"/>
              <a:gd name="T35" fmla="*/ 4730 h 6556"/>
              <a:gd name="T36" fmla="*/ 3877 w 6560"/>
              <a:gd name="T37" fmla="*/ 2135 h 6556"/>
              <a:gd name="T38" fmla="*/ 3991 w 6560"/>
              <a:gd name="T39" fmla="*/ 2049 h 6556"/>
              <a:gd name="T40" fmla="*/ 3885 w 6560"/>
              <a:gd name="T41" fmla="*/ 1936 h 6556"/>
              <a:gd name="T42" fmla="*/ 3622 w 6560"/>
              <a:gd name="T43" fmla="*/ 1953 h 6556"/>
              <a:gd name="T44" fmla="*/ 3171 w 6560"/>
              <a:gd name="T45" fmla="*/ 1965 h 6556"/>
              <a:gd name="T46" fmla="*/ 2729 w 6560"/>
              <a:gd name="T47" fmla="*/ 1945 h 6556"/>
              <a:gd name="T48" fmla="*/ 2525 w 6560"/>
              <a:gd name="T49" fmla="*/ 1947 h 6556"/>
              <a:gd name="T50" fmla="*/ 2493 w 6560"/>
              <a:gd name="T51" fmla="*/ 2097 h 6556"/>
              <a:gd name="T52" fmla="*/ 2645 w 6560"/>
              <a:gd name="T53" fmla="*/ 2141 h 6556"/>
              <a:gd name="T54" fmla="*/ 1773 w 6560"/>
              <a:gd name="T55" fmla="*/ 2155 h 6556"/>
              <a:gd name="T56" fmla="*/ 2048 w 6560"/>
              <a:gd name="T57" fmla="*/ 2133 h 6556"/>
              <a:gd name="T58" fmla="*/ 2146 w 6560"/>
              <a:gd name="T59" fmla="*/ 2025 h 6556"/>
              <a:gd name="T60" fmla="*/ 2032 w 6560"/>
              <a:gd name="T61" fmla="*/ 1936 h 6556"/>
              <a:gd name="T62" fmla="*/ 1711 w 6560"/>
              <a:gd name="T63" fmla="*/ 1955 h 6556"/>
              <a:gd name="T64" fmla="*/ 1225 w 6560"/>
              <a:gd name="T65" fmla="*/ 1963 h 6556"/>
              <a:gd name="T66" fmla="*/ 2024 w 6560"/>
              <a:gd name="T67" fmla="*/ 1218 h 6556"/>
              <a:gd name="T68" fmla="*/ 3109 w 6560"/>
              <a:gd name="T69" fmla="*/ 889 h 6556"/>
              <a:gd name="T70" fmla="*/ 2373 w 6560"/>
              <a:gd name="T71" fmla="*/ 556 h 6556"/>
              <a:gd name="T72" fmla="*/ 1314 w 6560"/>
              <a:gd name="T73" fmla="*/ 1188 h 6556"/>
              <a:gd name="T74" fmla="*/ 618 w 6560"/>
              <a:gd name="T75" fmla="*/ 2203 h 6556"/>
              <a:gd name="T76" fmla="*/ 417 w 6560"/>
              <a:gd name="T77" fmla="*/ 3466 h 6556"/>
              <a:gd name="T78" fmla="*/ 772 w 6560"/>
              <a:gd name="T79" fmla="*/ 4674 h 6556"/>
              <a:gd name="T80" fmla="*/ 1586 w 6560"/>
              <a:gd name="T81" fmla="*/ 5593 h 6556"/>
              <a:gd name="T82" fmla="*/ 2725 w 6560"/>
              <a:gd name="T83" fmla="*/ 6092 h 6556"/>
              <a:gd name="T84" fmla="*/ 4013 w 6560"/>
              <a:gd name="T85" fmla="*/ 6052 h 6556"/>
              <a:gd name="T86" fmla="*/ 5114 w 6560"/>
              <a:gd name="T87" fmla="*/ 5484 h 6556"/>
              <a:gd name="T88" fmla="*/ 5870 w 6560"/>
              <a:gd name="T89" fmla="*/ 4517 h 6556"/>
              <a:gd name="T90" fmla="*/ 6149 w 6560"/>
              <a:gd name="T91" fmla="*/ 3279 h 6556"/>
              <a:gd name="T92" fmla="*/ 5870 w 6560"/>
              <a:gd name="T93" fmla="*/ 2039 h 6556"/>
              <a:gd name="T94" fmla="*/ 5114 w 6560"/>
              <a:gd name="T95" fmla="*/ 1072 h 6556"/>
              <a:gd name="T96" fmla="*/ 4013 w 6560"/>
              <a:gd name="T97" fmla="*/ 504 h 6556"/>
              <a:gd name="T98" fmla="*/ 5571 w 6560"/>
              <a:gd name="T99" fmla="*/ 6 h 6556"/>
              <a:gd name="T100" fmla="*/ 6237 w 6560"/>
              <a:gd name="T101" fmla="*/ 323 h 6556"/>
              <a:gd name="T102" fmla="*/ 6554 w 6560"/>
              <a:gd name="T103" fmla="*/ 989 h 6556"/>
              <a:gd name="T104" fmla="*/ 6426 w 6560"/>
              <a:gd name="T105" fmla="*/ 5978 h 6556"/>
              <a:gd name="T106" fmla="*/ 5886 w 6560"/>
              <a:gd name="T107" fmla="*/ 6468 h 6556"/>
              <a:gd name="T108" fmla="*/ 880 w 6560"/>
              <a:gd name="T109" fmla="*/ 6534 h 6556"/>
              <a:gd name="T110" fmla="*/ 253 w 6560"/>
              <a:gd name="T111" fmla="*/ 6153 h 6556"/>
              <a:gd name="T112" fmla="*/ 0 w 6560"/>
              <a:gd name="T113" fmla="*/ 5456 h 6556"/>
              <a:gd name="T114" fmla="*/ 189 w 6560"/>
              <a:gd name="T115" fmla="*/ 486 h 6556"/>
              <a:gd name="T116" fmla="*/ 776 w 6560"/>
              <a:gd name="T117" fmla="*/ 50 h 6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560" h="6556">
                <a:moveTo>
                  <a:pt x="3323" y="3488"/>
                </a:moveTo>
                <a:lnTo>
                  <a:pt x="4079" y="5504"/>
                </a:lnTo>
                <a:lnTo>
                  <a:pt x="4097" y="5537"/>
                </a:lnTo>
                <a:lnTo>
                  <a:pt x="3941" y="5585"/>
                </a:lnTo>
                <a:lnTo>
                  <a:pt x="3782" y="5623"/>
                </a:lnTo>
                <a:lnTo>
                  <a:pt x="3618" y="5649"/>
                </a:lnTo>
                <a:lnTo>
                  <a:pt x="3451" y="5667"/>
                </a:lnTo>
                <a:lnTo>
                  <a:pt x="3279" y="5673"/>
                </a:lnTo>
                <a:lnTo>
                  <a:pt x="3135" y="5669"/>
                </a:lnTo>
                <a:lnTo>
                  <a:pt x="2994" y="5657"/>
                </a:lnTo>
                <a:lnTo>
                  <a:pt x="2856" y="5637"/>
                </a:lnTo>
                <a:lnTo>
                  <a:pt x="2719" y="5609"/>
                </a:lnTo>
                <a:lnTo>
                  <a:pt x="2585" y="5575"/>
                </a:lnTo>
                <a:lnTo>
                  <a:pt x="3323" y="3488"/>
                </a:lnTo>
                <a:close/>
                <a:moveTo>
                  <a:pt x="1033" y="2304"/>
                </a:moveTo>
                <a:lnTo>
                  <a:pt x="2206" y="5434"/>
                </a:lnTo>
                <a:lnTo>
                  <a:pt x="2064" y="5360"/>
                </a:lnTo>
                <a:lnTo>
                  <a:pt x="1929" y="5278"/>
                </a:lnTo>
                <a:lnTo>
                  <a:pt x="1797" y="5189"/>
                </a:lnTo>
                <a:lnTo>
                  <a:pt x="1673" y="5091"/>
                </a:lnTo>
                <a:lnTo>
                  <a:pt x="1556" y="4987"/>
                </a:lnTo>
                <a:lnTo>
                  <a:pt x="1446" y="4874"/>
                </a:lnTo>
                <a:lnTo>
                  <a:pt x="1344" y="4756"/>
                </a:lnTo>
                <a:lnTo>
                  <a:pt x="1249" y="4630"/>
                </a:lnTo>
                <a:lnTo>
                  <a:pt x="1163" y="4499"/>
                </a:lnTo>
                <a:lnTo>
                  <a:pt x="1087" y="4361"/>
                </a:lnTo>
                <a:lnTo>
                  <a:pt x="1017" y="4220"/>
                </a:lnTo>
                <a:lnTo>
                  <a:pt x="959" y="4072"/>
                </a:lnTo>
                <a:lnTo>
                  <a:pt x="910" y="3921"/>
                </a:lnTo>
                <a:lnTo>
                  <a:pt x="872" y="3765"/>
                </a:lnTo>
                <a:lnTo>
                  <a:pt x="844" y="3606"/>
                </a:lnTo>
                <a:lnTo>
                  <a:pt x="826" y="3444"/>
                </a:lnTo>
                <a:lnTo>
                  <a:pt x="820" y="3279"/>
                </a:lnTo>
                <a:lnTo>
                  <a:pt x="826" y="3106"/>
                </a:lnTo>
                <a:lnTo>
                  <a:pt x="846" y="2938"/>
                </a:lnTo>
                <a:lnTo>
                  <a:pt x="876" y="2773"/>
                </a:lnTo>
                <a:lnTo>
                  <a:pt x="917" y="2611"/>
                </a:lnTo>
                <a:lnTo>
                  <a:pt x="969" y="2456"/>
                </a:lnTo>
                <a:lnTo>
                  <a:pt x="1033" y="2304"/>
                </a:lnTo>
                <a:close/>
                <a:moveTo>
                  <a:pt x="5439" y="2129"/>
                </a:moveTo>
                <a:lnTo>
                  <a:pt x="5507" y="2260"/>
                </a:lnTo>
                <a:lnTo>
                  <a:pt x="5567" y="2394"/>
                </a:lnTo>
                <a:lnTo>
                  <a:pt x="5619" y="2534"/>
                </a:lnTo>
                <a:lnTo>
                  <a:pt x="5660" y="2675"/>
                </a:lnTo>
                <a:lnTo>
                  <a:pt x="5694" y="2823"/>
                </a:lnTo>
                <a:lnTo>
                  <a:pt x="5720" y="2970"/>
                </a:lnTo>
                <a:lnTo>
                  <a:pt x="5734" y="3124"/>
                </a:lnTo>
                <a:lnTo>
                  <a:pt x="5740" y="3279"/>
                </a:lnTo>
                <a:lnTo>
                  <a:pt x="5734" y="3442"/>
                </a:lnTo>
                <a:lnTo>
                  <a:pt x="5716" y="3604"/>
                </a:lnTo>
                <a:lnTo>
                  <a:pt x="5688" y="3761"/>
                </a:lnTo>
                <a:lnTo>
                  <a:pt x="5651" y="3915"/>
                </a:lnTo>
                <a:lnTo>
                  <a:pt x="5603" y="4066"/>
                </a:lnTo>
                <a:lnTo>
                  <a:pt x="5545" y="4212"/>
                </a:lnTo>
                <a:lnTo>
                  <a:pt x="5479" y="4353"/>
                </a:lnTo>
                <a:lnTo>
                  <a:pt x="5403" y="4489"/>
                </a:lnTo>
                <a:lnTo>
                  <a:pt x="5317" y="4619"/>
                </a:lnTo>
                <a:lnTo>
                  <a:pt x="5226" y="4744"/>
                </a:lnTo>
                <a:lnTo>
                  <a:pt x="5124" y="4862"/>
                </a:lnTo>
                <a:lnTo>
                  <a:pt x="5016" y="4973"/>
                </a:lnTo>
                <a:lnTo>
                  <a:pt x="4901" y="5079"/>
                </a:lnTo>
                <a:lnTo>
                  <a:pt x="4779" y="5177"/>
                </a:lnTo>
                <a:lnTo>
                  <a:pt x="4651" y="5266"/>
                </a:lnTo>
                <a:lnTo>
                  <a:pt x="4516" y="5348"/>
                </a:lnTo>
                <a:lnTo>
                  <a:pt x="5268" y="3233"/>
                </a:lnTo>
                <a:lnTo>
                  <a:pt x="5315" y="3108"/>
                </a:lnTo>
                <a:lnTo>
                  <a:pt x="5355" y="2990"/>
                </a:lnTo>
                <a:lnTo>
                  <a:pt x="5389" y="2876"/>
                </a:lnTo>
                <a:lnTo>
                  <a:pt x="5413" y="2767"/>
                </a:lnTo>
                <a:lnTo>
                  <a:pt x="5433" y="2663"/>
                </a:lnTo>
                <a:lnTo>
                  <a:pt x="5445" y="2563"/>
                </a:lnTo>
                <a:lnTo>
                  <a:pt x="5453" y="2468"/>
                </a:lnTo>
                <a:lnTo>
                  <a:pt x="5455" y="2376"/>
                </a:lnTo>
                <a:lnTo>
                  <a:pt x="5453" y="2290"/>
                </a:lnTo>
                <a:lnTo>
                  <a:pt x="5447" y="2209"/>
                </a:lnTo>
                <a:lnTo>
                  <a:pt x="5439" y="2129"/>
                </a:lnTo>
                <a:close/>
                <a:moveTo>
                  <a:pt x="3279" y="883"/>
                </a:moveTo>
                <a:lnTo>
                  <a:pt x="3453" y="889"/>
                </a:lnTo>
                <a:lnTo>
                  <a:pt x="3622" y="907"/>
                </a:lnTo>
                <a:lnTo>
                  <a:pt x="3790" y="935"/>
                </a:lnTo>
                <a:lnTo>
                  <a:pt x="3951" y="975"/>
                </a:lnTo>
                <a:lnTo>
                  <a:pt x="4109" y="1023"/>
                </a:lnTo>
                <a:lnTo>
                  <a:pt x="4262" y="1082"/>
                </a:lnTo>
                <a:lnTo>
                  <a:pt x="4410" y="1152"/>
                </a:lnTo>
                <a:lnTo>
                  <a:pt x="4552" y="1228"/>
                </a:lnTo>
                <a:lnTo>
                  <a:pt x="4689" y="1316"/>
                </a:lnTo>
                <a:lnTo>
                  <a:pt x="4819" y="1409"/>
                </a:lnTo>
                <a:lnTo>
                  <a:pt x="4940" y="1513"/>
                </a:lnTo>
                <a:lnTo>
                  <a:pt x="4925" y="1511"/>
                </a:lnTo>
                <a:lnTo>
                  <a:pt x="4909" y="1511"/>
                </a:lnTo>
                <a:lnTo>
                  <a:pt x="4845" y="1515"/>
                </a:lnTo>
                <a:lnTo>
                  <a:pt x="4785" y="1529"/>
                </a:lnTo>
                <a:lnTo>
                  <a:pt x="4729" y="1553"/>
                </a:lnTo>
                <a:lnTo>
                  <a:pt x="4677" y="1583"/>
                </a:lnTo>
                <a:lnTo>
                  <a:pt x="4633" y="1621"/>
                </a:lnTo>
                <a:lnTo>
                  <a:pt x="4593" y="1662"/>
                </a:lnTo>
                <a:lnTo>
                  <a:pt x="4560" y="1710"/>
                </a:lnTo>
                <a:lnTo>
                  <a:pt x="4532" y="1762"/>
                </a:lnTo>
                <a:lnTo>
                  <a:pt x="4512" y="1818"/>
                </a:lnTo>
                <a:lnTo>
                  <a:pt x="4500" y="1876"/>
                </a:lnTo>
                <a:lnTo>
                  <a:pt x="4496" y="1936"/>
                </a:lnTo>
                <a:lnTo>
                  <a:pt x="4502" y="2007"/>
                </a:lnTo>
                <a:lnTo>
                  <a:pt x="4516" y="2079"/>
                </a:lnTo>
                <a:lnTo>
                  <a:pt x="4540" y="2149"/>
                </a:lnTo>
                <a:lnTo>
                  <a:pt x="4569" y="2217"/>
                </a:lnTo>
                <a:lnTo>
                  <a:pt x="4605" y="2284"/>
                </a:lnTo>
                <a:lnTo>
                  <a:pt x="4647" y="2354"/>
                </a:lnTo>
                <a:lnTo>
                  <a:pt x="4691" y="2424"/>
                </a:lnTo>
                <a:lnTo>
                  <a:pt x="4737" y="2498"/>
                </a:lnTo>
                <a:lnTo>
                  <a:pt x="4769" y="2551"/>
                </a:lnTo>
                <a:lnTo>
                  <a:pt x="4801" y="2611"/>
                </a:lnTo>
                <a:lnTo>
                  <a:pt x="4831" y="2673"/>
                </a:lnTo>
                <a:lnTo>
                  <a:pt x="4861" y="2741"/>
                </a:lnTo>
                <a:lnTo>
                  <a:pt x="4887" y="2813"/>
                </a:lnTo>
                <a:lnTo>
                  <a:pt x="4909" y="2890"/>
                </a:lnTo>
                <a:lnTo>
                  <a:pt x="4926" y="2974"/>
                </a:lnTo>
                <a:lnTo>
                  <a:pt x="4936" y="3062"/>
                </a:lnTo>
                <a:lnTo>
                  <a:pt x="4940" y="3157"/>
                </a:lnTo>
                <a:lnTo>
                  <a:pt x="4936" y="3247"/>
                </a:lnTo>
                <a:lnTo>
                  <a:pt x="4923" y="3343"/>
                </a:lnTo>
                <a:lnTo>
                  <a:pt x="4901" y="3444"/>
                </a:lnTo>
                <a:lnTo>
                  <a:pt x="4871" y="3552"/>
                </a:lnTo>
                <a:lnTo>
                  <a:pt x="4837" y="3670"/>
                </a:lnTo>
                <a:lnTo>
                  <a:pt x="4797" y="3795"/>
                </a:lnTo>
                <a:lnTo>
                  <a:pt x="4753" y="3931"/>
                </a:lnTo>
                <a:lnTo>
                  <a:pt x="4508" y="4730"/>
                </a:lnTo>
                <a:lnTo>
                  <a:pt x="3618" y="2155"/>
                </a:lnTo>
                <a:lnTo>
                  <a:pt x="3674" y="2153"/>
                </a:lnTo>
                <a:lnTo>
                  <a:pt x="3726" y="2149"/>
                </a:lnTo>
                <a:lnTo>
                  <a:pt x="3774" y="2145"/>
                </a:lnTo>
                <a:lnTo>
                  <a:pt x="3816" y="2141"/>
                </a:lnTo>
                <a:lnTo>
                  <a:pt x="3849" y="2139"/>
                </a:lnTo>
                <a:lnTo>
                  <a:pt x="3877" y="2135"/>
                </a:lnTo>
                <a:lnTo>
                  <a:pt x="3893" y="2133"/>
                </a:lnTo>
                <a:lnTo>
                  <a:pt x="3901" y="2133"/>
                </a:lnTo>
                <a:lnTo>
                  <a:pt x="3931" y="2125"/>
                </a:lnTo>
                <a:lnTo>
                  <a:pt x="3955" y="2113"/>
                </a:lnTo>
                <a:lnTo>
                  <a:pt x="3973" y="2095"/>
                </a:lnTo>
                <a:lnTo>
                  <a:pt x="3985" y="2073"/>
                </a:lnTo>
                <a:lnTo>
                  <a:pt x="3991" y="2049"/>
                </a:lnTo>
                <a:lnTo>
                  <a:pt x="3991" y="2025"/>
                </a:lnTo>
                <a:lnTo>
                  <a:pt x="3987" y="2001"/>
                </a:lnTo>
                <a:lnTo>
                  <a:pt x="3977" y="1979"/>
                </a:lnTo>
                <a:lnTo>
                  <a:pt x="3961" y="1961"/>
                </a:lnTo>
                <a:lnTo>
                  <a:pt x="3941" y="1945"/>
                </a:lnTo>
                <a:lnTo>
                  <a:pt x="3915" y="1937"/>
                </a:lnTo>
                <a:lnTo>
                  <a:pt x="3885" y="1936"/>
                </a:lnTo>
                <a:lnTo>
                  <a:pt x="3877" y="1936"/>
                </a:lnTo>
                <a:lnTo>
                  <a:pt x="3857" y="1937"/>
                </a:lnTo>
                <a:lnTo>
                  <a:pt x="3828" y="1939"/>
                </a:lnTo>
                <a:lnTo>
                  <a:pt x="3788" y="1941"/>
                </a:lnTo>
                <a:lnTo>
                  <a:pt x="3738" y="1945"/>
                </a:lnTo>
                <a:lnTo>
                  <a:pt x="3684" y="1949"/>
                </a:lnTo>
                <a:lnTo>
                  <a:pt x="3622" y="1953"/>
                </a:lnTo>
                <a:lnTo>
                  <a:pt x="3558" y="1955"/>
                </a:lnTo>
                <a:lnTo>
                  <a:pt x="3490" y="1959"/>
                </a:lnTo>
                <a:lnTo>
                  <a:pt x="3423" y="1961"/>
                </a:lnTo>
                <a:lnTo>
                  <a:pt x="3355" y="1963"/>
                </a:lnTo>
                <a:lnTo>
                  <a:pt x="3291" y="1965"/>
                </a:lnTo>
                <a:lnTo>
                  <a:pt x="3229" y="1965"/>
                </a:lnTo>
                <a:lnTo>
                  <a:pt x="3171" y="1965"/>
                </a:lnTo>
                <a:lnTo>
                  <a:pt x="3107" y="1963"/>
                </a:lnTo>
                <a:lnTo>
                  <a:pt x="3042" y="1961"/>
                </a:lnTo>
                <a:lnTo>
                  <a:pt x="2976" y="1959"/>
                </a:lnTo>
                <a:lnTo>
                  <a:pt x="2910" y="1955"/>
                </a:lnTo>
                <a:lnTo>
                  <a:pt x="2846" y="1953"/>
                </a:lnTo>
                <a:lnTo>
                  <a:pt x="2784" y="1949"/>
                </a:lnTo>
                <a:lnTo>
                  <a:pt x="2729" y="1945"/>
                </a:lnTo>
                <a:lnTo>
                  <a:pt x="2681" y="1941"/>
                </a:lnTo>
                <a:lnTo>
                  <a:pt x="2639" y="1939"/>
                </a:lnTo>
                <a:lnTo>
                  <a:pt x="2609" y="1937"/>
                </a:lnTo>
                <a:lnTo>
                  <a:pt x="2589" y="1936"/>
                </a:lnTo>
                <a:lnTo>
                  <a:pt x="2581" y="1936"/>
                </a:lnTo>
                <a:lnTo>
                  <a:pt x="2551" y="1937"/>
                </a:lnTo>
                <a:lnTo>
                  <a:pt x="2525" y="1947"/>
                </a:lnTo>
                <a:lnTo>
                  <a:pt x="2503" y="1961"/>
                </a:lnTo>
                <a:lnTo>
                  <a:pt x="2489" y="1981"/>
                </a:lnTo>
                <a:lnTo>
                  <a:pt x="2479" y="2003"/>
                </a:lnTo>
                <a:lnTo>
                  <a:pt x="2473" y="2029"/>
                </a:lnTo>
                <a:lnTo>
                  <a:pt x="2475" y="2053"/>
                </a:lnTo>
                <a:lnTo>
                  <a:pt x="2481" y="2077"/>
                </a:lnTo>
                <a:lnTo>
                  <a:pt x="2493" y="2097"/>
                </a:lnTo>
                <a:lnTo>
                  <a:pt x="2511" y="2115"/>
                </a:lnTo>
                <a:lnTo>
                  <a:pt x="2535" y="2127"/>
                </a:lnTo>
                <a:lnTo>
                  <a:pt x="2565" y="2133"/>
                </a:lnTo>
                <a:lnTo>
                  <a:pt x="2571" y="2133"/>
                </a:lnTo>
                <a:lnTo>
                  <a:pt x="2587" y="2135"/>
                </a:lnTo>
                <a:lnTo>
                  <a:pt x="2613" y="2139"/>
                </a:lnTo>
                <a:lnTo>
                  <a:pt x="2645" y="2141"/>
                </a:lnTo>
                <a:lnTo>
                  <a:pt x="2685" y="2145"/>
                </a:lnTo>
                <a:lnTo>
                  <a:pt x="2727" y="2149"/>
                </a:lnTo>
                <a:lnTo>
                  <a:pt x="2774" y="2153"/>
                </a:lnTo>
                <a:lnTo>
                  <a:pt x="2824" y="2155"/>
                </a:lnTo>
                <a:lnTo>
                  <a:pt x="3207" y="3177"/>
                </a:lnTo>
                <a:lnTo>
                  <a:pt x="2669" y="4748"/>
                </a:lnTo>
                <a:lnTo>
                  <a:pt x="1773" y="2155"/>
                </a:lnTo>
                <a:lnTo>
                  <a:pt x="1827" y="2153"/>
                </a:lnTo>
                <a:lnTo>
                  <a:pt x="1879" y="2149"/>
                </a:lnTo>
                <a:lnTo>
                  <a:pt x="1927" y="2145"/>
                </a:lnTo>
                <a:lnTo>
                  <a:pt x="1969" y="2141"/>
                </a:lnTo>
                <a:lnTo>
                  <a:pt x="2005" y="2139"/>
                </a:lnTo>
                <a:lnTo>
                  <a:pt x="2030" y="2135"/>
                </a:lnTo>
                <a:lnTo>
                  <a:pt x="2048" y="2133"/>
                </a:lnTo>
                <a:lnTo>
                  <a:pt x="2054" y="2133"/>
                </a:lnTo>
                <a:lnTo>
                  <a:pt x="2084" y="2125"/>
                </a:lnTo>
                <a:lnTo>
                  <a:pt x="2108" y="2113"/>
                </a:lnTo>
                <a:lnTo>
                  <a:pt x="2126" y="2095"/>
                </a:lnTo>
                <a:lnTo>
                  <a:pt x="2138" y="2073"/>
                </a:lnTo>
                <a:lnTo>
                  <a:pt x="2144" y="2049"/>
                </a:lnTo>
                <a:lnTo>
                  <a:pt x="2146" y="2025"/>
                </a:lnTo>
                <a:lnTo>
                  <a:pt x="2140" y="2001"/>
                </a:lnTo>
                <a:lnTo>
                  <a:pt x="2130" y="1979"/>
                </a:lnTo>
                <a:lnTo>
                  <a:pt x="2116" y="1961"/>
                </a:lnTo>
                <a:lnTo>
                  <a:pt x="2094" y="1945"/>
                </a:lnTo>
                <a:lnTo>
                  <a:pt x="2068" y="1937"/>
                </a:lnTo>
                <a:lnTo>
                  <a:pt x="2038" y="1936"/>
                </a:lnTo>
                <a:lnTo>
                  <a:pt x="2032" y="1936"/>
                </a:lnTo>
                <a:lnTo>
                  <a:pt x="2012" y="1937"/>
                </a:lnTo>
                <a:lnTo>
                  <a:pt x="1981" y="1939"/>
                </a:lnTo>
                <a:lnTo>
                  <a:pt x="1941" y="1941"/>
                </a:lnTo>
                <a:lnTo>
                  <a:pt x="1893" y="1945"/>
                </a:lnTo>
                <a:lnTo>
                  <a:pt x="1837" y="1949"/>
                </a:lnTo>
                <a:lnTo>
                  <a:pt x="1777" y="1953"/>
                </a:lnTo>
                <a:lnTo>
                  <a:pt x="1711" y="1955"/>
                </a:lnTo>
                <a:lnTo>
                  <a:pt x="1645" y="1959"/>
                </a:lnTo>
                <a:lnTo>
                  <a:pt x="1578" y="1961"/>
                </a:lnTo>
                <a:lnTo>
                  <a:pt x="1510" y="1963"/>
                </a:lnTo>
                <a:lnTo>
                  <a:pt x="1444" y="1965"/>
                </a:lnTo>
                <a:lnTo>
                  <a:pt x="1382" y="1965"/>
                </a:lnTo>
                <a:lnTo>
                  <a:pt x="1308" y="1965"/>
                </a:lnTo>
                <a:lnTo>
                  <a:pt x="1225" y="1963"/>
                </a:lnTo>
                <a:lnTo>
                  <a:pt x="1316" y="1836"/>
                </a:lnTo>
                <a:lnTo>
                  <a:pt x="1416" y="1716"/>
                </a:lnTo>
                <a:lnTo>
                  <a:pt x="1524" y="1601"/>
                </a:lnTo>
                <a:lnTo>
                  <a:pt x="1640" y="1495"/>
                </a:lnTo>
                <a:lnTo>
                  <a:pt x="1761" y="1395"/>
                </a:lnTo>
                <a:lnTo>
                  <a:pt x="1891" y="1302"/>
                </a:lnTo>
                <a:lnTo>
                  <a:pt x="2024" y="1218"/>
                </a:lnTo>
                <a:lnTo>
                  <a:pt x="2166" y="1142"/>
                </a:lnTo>
                <a:lnTo>
                  <a:pt x="2312" y="1076"/>
                </a:lnTo>
                <a:lnTo>
                  <a:pt x="2463" y="1019"/>
                </a:lnTo>
                <a:lnTo>
                  <a:pt x="2619" y="971"/>
                </a:lnTo>
                <a:lnTo>
                  <a:pt x="2778" y="933"/>
                </a:lnTo>
                <a:lnTo>
                  <a:pt x="2942" y="907"/>
                </a:lnTo>
                <a:lnTo>
                  <a:pt x="3109" y="889"/>
                </a:lnTo>
                <a:lnTo>
                  <a:pt x="3279" y="883"/>
                </a:lnTo>
                <a:close/>
                <a:moveTo>
                  <a:pt x="3279" y="411"/>
                </a:moveTo>
                <a:lnTo>
                  <a:pt x="3092" y="417"/>
                </a:lnTo>
                <a:lnTo>
                  <a:pt x="2906" y="435"/>
                </a:lnTo>
                <a:lnTo>
                  <a:pt x="2725" y="464"/>
                </a:lnTo>
                <a:lnTo>
                  <a:pt x="2547" y="504"/>
                </a:lnTo>
                <a:lnTo>
                  <a:pt x="2373" y="556"/>
                </a:lnTo>
                <a:lnTo>
                  <a:pt x="2204" y="618"/>
                </a:lnTo>
                <a:lnTo>
                  <a:pt x="2040" y="690"/>
                </a:lnTo>
                <a:lnTo>
                  <a:pt x="1883" y="771"/>
                </a:lnTo>
                <a:lnTo>
                  <a:pt x="1731" y="863"/>
                </a:lnTo>
                <a:lnTo>
                  <a:pt x="1586" y="963"/>
                </a:lnTo>
                <a:lnTo>
                  <a:pt x="1446" y="1072"/>
                </a:lnTo>
                <a:lnTo>
                  <a:pt x="1314" y="1188"/>
                </a:lnTo>
                <a:lnTo>
                  <a:pt x="1189" y="1314"/>
                </a:lnTo>
                <a:lnTo>
                  <a:pt x="1073" y="1445"/>
                </a:lnTo>
                <a:lnTo>
                  <a:pt x="963" y="1585"/>
                </a:lnTo>
                <a:lnTo>
                  <a:pt x="864" y="1730"/>
                </a:lnTo>
                <a:lnTo>
                  <a:pt x="772" y="1882"/>
                </a:lnTo>
                <a:lnTo>
                  <a:pt x="690" y="2039"/>
                </a:lnTo>
                <a:lnTo>
                  <a:pt x="618" y="2203"/>
                </a:lnTo>
                <a:lnTo>
                  <a:pt x="556" y="2372"/>
                </a:lnTo>
                <a:lnTo>
                  <a:pt x="505" y="2545"/>
                </a:lnTo>
                <a:lnTo>
                  <a:pt x="465" y="2723"/>
                </a:lnTo>
                <a:lnTo>
                  <a:pt x="435" y="2904"/>
                </a:lnTo>
                <a:lnTo>
                  <a:pt x="417" y="3090"/>
                </a:lnTo>
                <a:lnTo>
                  <a:pt x="411" y="3279"/>
                </a:lnTo>
                <a:lnTo>
                  <a:pt x="417" y="3466"/>
                </a:lnTo>
                <a:lnTo>
                  <a:pt x="435" y="3652"/>
                </a:lnTo>
                <a:lnTo>
                  <a:pt x="465" y="3833"/>
                </a:lnTo>
                <a:lnTo>
                  <a:pt x="505" y="4011"/>
                </a:lnTo>
                <a:lnTo>
                  <a:pt x="556" y="4184"/>
                </a:lnTo>
                <a:lnTo>
                  <a:pt x="618" y="4353"/>
                </a:lnTo>
                <a:lnTo>
                  <a:pt x="690" y="4517"/>
                </a:lnTo>
                <a:lnTo>
                  <a:pt x="772" y="4674"/>
                </a:lnTo>
                <a:lnTo>
                  <a:pt x="864" y="4826"/>
                </a:lnTo>
                <a:lnTo>
                  <a:pt x="963" y="4971"/>
                </a:lnTo>
                <a:lnTo>
                  <a:pt x="1073" y="5111"/>
                </a:lnTo>
                <a:lnTo>
                  <a:pt x="1189" y="5242"/>
                </a:lnTo>
                <a:lnTo>
                  <a:pt x="1314" y="5368"/>
                </a:lnTo>
                <a:lnTo>
                  <a:pt x="1446" y="5484"/>
                </a:lnTo>
                <a:lnTo>
                  <a:pt x="1586" y="5593"/>
                </a:lnTo>
                <a:lnTo>
                  <a:pt x="1731" y="5693"/>
                </a:lnTo>
                <a:lnTo>
                  <a:pt x="1883" y="5785"/>
                </a:lnTo>
                <a:lnTo>
                  <a:pt x="2040" y="5866"/>
                </a:lnTo>
                <a:lnTo>
                  <a:pt x="2204" y="5938"/>
                </a:lnTo>
                <a:lnTo>
                  <a:pt x="2373" y="6000"/>
                </a:lnTo>
                <a:lnTo>
                  <a:pt x="2547" y="6052"/>
                </a:lnTo>
                <a:lnTo>
                  <a:pt x="2725" y="6092"/>
                </a:lnTo>
                <a:lnTo>
                  <a:pt x="2906" y="6122"/>
                </a:lnTo>
                <a:lnTo>
                  <a:pt x="3092" y="6139"/>
                </a:lnTo>
                <a:lnTo>
                  <a:pt x="3279" y="6145"/>
                </a:lnTo>
                <a:lnTo>
                  <a:pt x="3468" y="6139"/>
                </a:lnTo>
                <a:lnTo>
                  <a:pt x="3654" y="6122"/>
                </a:lnTo>
                <a:lnTo>
                  <a:pt x="3835" y="6092"/>
                </a:lnTo>
                <a:lnTo>
                  <a:pt x="4013" y="6052"/>
                </a:lnTo>
                <a:lnTo>
                  <a:pt x="4187" y="6000"/>
                </a:lnTo>
                <a:lnTo>
                  <a:pt x="4356" y="5938"/>
                </a:lnTo>
                <a:lnTo>
                  <a:pt x="4520" y="5866"/>
                </a:lnTo>
                <a:lnTo>
                  <a:pt x="4677" y="5785"/>
                </a:lnTo>
                <a:lnTo>
                  <a:pt x="4829" y="5693"/>
                </a:lnTo>
                <a:lnTo>
                  <a:pt x="4974" y="5593"/>
                </a:lnTo>
                <a:lnTo>
                  <a:pt x="5114" y="5484"/>
                </a:lnTo>
                <a:lnTo>
                  <a:pt x="5246" y="5368"/>
                </a:lnTo>
                <a:lnTo>
                  <a:pt x="5371" y="5242"/>
                </a:lnTo>
                <a:lnTo>
                  <a:pt x="5487" y="5111"/>
                </a:lnTo>
                <a:lnTo>
                  <a:pt x="5597" y="4971"/>
                </a:lnTo>
                <a:lnTo>
                  <a:pt x="5696" y="4826"/>
                </a:lnTo>
                <a:lnTo>
                  <a:pt x="5788" y="4674"/>
                </a:lnTo>
                <a:lnTo>
                  <a:pt x="5870" y="4517"/>
                </a:lnTo>
                <a:lnTo>
                  <a:pt x="5942" y="4353"/>
                </a:lnTo>
                <a:lnTo>
                  <a:pt x="6004" y="4184"/>
                </a:lnTo>
                <a:lnTo>
                  <a:pt x="6055" y="4011"/>
                </a:lnTo>
                <a:lnTo>
                  <a:pt x="6095" y="3833"/>
                </a:lnTo>
                <a:lnTo>
                  <a:pt x="6125" y="3652"/>
                </a:lnTo>
                <a:lnTo>
                  <a:pt x="6143" y="3466"/>
                </a:lnTo>
                <a:lnTo>
                  <a:pt x="6149" y="3279"/>
                </a:lnTo>
                <a:lnTo>
                  <a:pt x="6143" y="3090"/>
                </a:lnTo>
                <a:lnTo>
                  <a:pt x="6125" y="2904"/>
                </a:lnTo>
                <a:lnTo>
                  <a:pt x="6095" y="2723"/>
                </a:lnTo>
                <a:lnTo>
                  <a:pt x="6055" y="2545"/>
                </a:lnTo>
                <a:lnTo>
                  <a:pt x="6004" y="2372"/>
                </a:lnTo>
                <a:lnTo>
                  <a:pt x="5942" y="2203"/>
                </a:lnTo>
                <a:lnTo>
                  <a:pt x="5870" y="2039"/>
                </a:lnTo>
                <a:lnTo>
                  <a:pt x="5788" y="1882"/>
                </a:lnTo>
                <a:lnTo>
                  <a:pt x="5696" y="1730"/>
                </a:lnTo>
                <a:lnTo>
                  <a:pt x="5597" y="1585"/>
                </a:lnTo>
                <a:lnTo>
                  <a:pt x="5487" y="1445"/>
                </a:lnTo>
                <a:lnTo>
                  <a:pt x="5371" y="1314"/>
                </a:lnTo>
                <a:lnTo>
                  <a:pt x="5246" y="1188"/>
                </a:lnTo>
                <a:lnTo>
                  <a:pt x="5114" y="1072"/>
                </a:lnTo>
                <a:lnTo>
                  <a:pt x="4974" y="963"/>
                </a:lnTo>
                <a:lnTo>
                  <a:pt x="4829" y="863"/>
                </a:lnTo>
                <a:lnTo>
                  <a:pt x="4677" y="771"/>
                </a:lnTo>
                <a:lnTo>
                  <a:pt x="4520" y="690"/>
                </a:lnTo>
                <a:lnTo>
                  <a:pt x="4356" y="618"/>
                </a:lnTo>
                <a:lnTo>
                  <a:pt x="4187" y="556"/>
                </a:lnTo>
                <a:lnTo>
                  <a:pt x="4013" y="504"/>
                </a:lnTo>
                <a:lnTo>
                  <a:pt x="3835" y="464"/>
                </a:lnTo>
                <a:lnTo>
                  <a:pt x="3654" y="435"/>
                </a:lnTo>
                <a:lnTo>
                  <a:pt x="3468" y="417"/>
                </a:lnTo>
                <a:lnTo>
                  <a:pt x="3279" y="411"/>
                </a:lnTo>
                <a:close/>
                <a:moveTo>
                  <a:pt x="1101" y="0"/>
                </a:moveTo>
                <a:lnTo>
                  <a:pt x="5457" y="0"/>
                </a:lnTo>
                <a:lnTo>
                  <a:pt x="5571" y="6"/>
                </a:lnTo>
                <a:lnTo>
                  <a:pt x="5678" y="22"/>
                </a:lnTo>
                <a:lnTo>
                  <a:pt x="5784" y="50"/>
                </a:lnTo>
                <a:lnTo>
                  <a:pt x="5886" y="88"/>
                </a:lnTo>
                <a:lnTo>
                  <a:pt x="5982" y="134"/>
                </a:lnTo>
                <a:lnTo>
                  <a:pt x="6073" y="189"/>
                </a:lnTo>
                <a:lnTo>
                  <a:pt x="6157" y="253"/>
                </a:lnTo>
                <a:lnTo>
                  <a:pt x="6237" y="323"/>
                </a:lnTo>
                <a:lnTo>
                  <a:pt x="6307" y="403"/>
                </a:lnTo>
                <a:lnTo>
                  <a:pt x="6371" y="486"/>
                </a:lnTo>
                <a:lnTo>
                  <a:pt x="6426" y="578"/>
                </a:lnTo>
                <a:lnTo>
                  <a:pt x="6472" y="674"/>
                </a:lnTo>
                <a:lnTo>
                  <a:pt x="6510" y="775"/>
                </a:lnTo>
                <a:lnTo>
                  <a:pt x="6538" y="881"/>
                </a:lnTo>
                <a:lnTo>
                  <a:pt x="6554" y="989"/>
                </a:lnTo>
                <a:lnTo>
                  <a:pt x="6560" y="1102"/>
                </a:lnTo>
                <a:lnTo>
                  <a:pt x="6560" y="5456"/>
                </a:lnTo>
                <a:lnTo>
                  <a:pt x="6554" y="5567"/>
                </a:lnTo>
                <a:lnTo>
                  <a:pt x="6538" y="5677"/>
                </a:lnTo>
                <a:lnTo>
                  <a:pt x="6510" y="5781"/>
                </a:lnTo>
                <a:lnTo>
                  <a:pt x="6472" y="5882"/>
                </a:lnTo>
                <a:lnTo>
                  <a:pt x="6426" y="5978"/>
                </a:lnTo>
                <a:lnTo>
                  <a:pt x="6371" y="6070"/>
                </a:lnTo>
                <a:lnTo>
                  <a:pt x="6307" y="6153"/>
                </a:lnTo>
                <a:lnTo>
                  <a:pt x="6237" y="6233"/>
                </a:lnTo>
                <a:lnTo>
                  <a:pt x="6157" y="6303"/>
                </a:lnTo>
                <a:lnTo>
                  <a:pt x="6073" y="6367"/>
                </a:lnTo>
                <a:lnTo>
                  <a:pt x="5982" y="6422"/>
                </a:lnTo>
                <a:lnTo>
                  <a:pt x="5886" y="6468"/>
                </a:lnTo>
                <a:lnTo>
                  <a:pt x="5784" y="6506"/>
                </a:lnTo>
                <a:lnTo>
                  <a:pt x="5678" y="6534"/>
                </a:lnTo>
                <a:lnTo>
                  <a:pt x="5571" y="6550"/>
                </a:lnTo>
                <a:lnTo>
                  <a:pt x="5457" y="6556"/>
                </a:lnTo>
                <a:lnTo>
                  <a:pt x="1101" y="6556"/>
                </a:lnTo>
                <a:lnTo>
                  <a:pt x="989" y="6550"/>
                </a:lnTo>
                <a:lnTo>
                  <a:pt x="880" y="6534"/>
                </a:lnTo>
                <a:lnTo>
                  <a:pt x="776" y="6506"/>
                </a:lnTo>
                <a:lnTo>
                  <a:pt x="674" y="6468"/>
                </a:lnTo>
                <a:lnTo>
                  <a:pt x="578" y="6422"/>
                </a:lnTo>
                <a:lnTo>
                  <a:pt x="487" y="6367"/>
                </a:lnTo>
                <a:lnTo>
                  <a:pt x="403" y="6303"/>
                </a:lnTo>
                <a:lnTo>
                  <a:pt x="323" y="6233"/>
                </a:lnTo>
                <a:lnTo>
                  <a:pt x="253" y="6153"/>
                </a:lnTo>
                <a:lnTo>
                  <a:pt x="189" y="6070"/>
                </a:lnTo>
                <a:lnTo>
                  <a:pt x="134" y="5978"/>
                </a:lnTo>
                <a:lnTo>
                  <a:pt x="88" y="5882"/>
                </a:lnTo>
                <a:lnTo>
                  <a:pt x="50" y="5781"/>
                </a:lnTo>
                <a:lnTo>
                  <a:pt x="22" y="5677"/>
                </a:lnTo>
                <a:lnTo>
                  <a:pt x="6" y="5567"/>
                </a:lnTo>
                <a:lnTo>
                  <a:pt x="0" y="5456"/>
                </a:lnTo>
                <a:lnTo>
                  <a:pt x="0" y="1102"/>
                </a:lnTo>
                <a:lnTo>
                  <a:pt x="6" y="989"/>
                </a:lnTo>
                <a:lnTo>
                  <a:pt x="22" y="881"/>
                </a:lnTo>
                <a:lnTo>
                  <a:pt x="50" y="775"/>
                </a:lnTo>
                <a:lnTo>
                  <a:pt x="88" y="674"/>
                </a:lnTo>
                <a:lnTo>
                  <a:pt x="134" y="578"/>
                </a:lnTo>
                <a:lnTo>
                  <a:pt x="189" y="486"/>
                </a:lnTo>
                <a:lnTo>
                  <a:pt x="253" y="403"/>
                </a:lnTo>
                <a:lnTo>
                  <a:pt x="323" y="323"/>
                </a:lnTo>
                <a:lnTo>
                  <a:pt x="403" y="253"/>
                </a:lnTo>
                <a:lnTo>
                  <a:pt x="487" y="189"/>
                </a:lnTo>
                <a:lnTo>
                  <a:pt x="578" y="134"/>
                </a:lnTo>
                <a:lnTo>
                  <a:pt x="674" y="88"/>
                </a:lnTo>
                <a:lnTo>
                  <a:pt x="776" y="50"/>
                </a:lnTo>
                <a:lnTo>
                  <a:pt x="880" y="22"/>
                </a:lnTo>
                <a:lnTo>
                  <a:pt x="989" y="6"/>
                </a:lnTo>
                <a:lnTo>
                  <a:pt x="110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204" tIns="45719" rIns="91204" bIns="45719" numCol="1" anchor="t" anchorCtr="0" compatLnSpc="1">
            <a:prstTxWarp prst="textNoShape">
              <a:avLst/>
            </a:prstTxWarp>
          </a:bodyPr>
          <a:lstStyle/>
          <a:p>
            <a:pPr defTabSz="1216170"/>
            <a:endParaRPr lang="en-US" sz="24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08951" y="2082269"/>
            <a:ext cx="2202370" cy="646329"/>
          </a:xfrm>
          <a:prstGeom prst="rect">
            <a:avLst/>
          </a:prstGeom>
        </p:spPr>
        <p:txBody>
          <a:bodyPr wrap="none" lIns="91204" tIns="45719" rIns="91204" bIns="45719">
            <a:spAutoFit/>
          </a:bodyPr>
          <a:lstStyle/>
          <a:p>
            <a:pPr algn="ctr" defTabSz="1216170"/>
            <a:r>
              <a:rPr lang="zh-HK" sz="2000" b="0" i="0" dirty="0" smtClean="0">
                <a:solidFill>
                  <a:srgbClr val="333F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Wordpress</a:t>
            </a:r>
          </a:p>
          <a:p>
            <a:pPr algn="ctr" defTabSz="1216170"/>
            <a:r>
              <a:rPr lang="zh-HK" sz="1600" b="0" i="0" dirty="0" smtClean="0">
                <a:solidFill>
                  <a:srgbClr val="5959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你的事業網站/部落格 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770061" y="3039577"/>
            <a:ext cx="8726715" cy="207827"/>
          </a:xfrm>
          <a:prstGeom prst="rect">
            <a:avLst/>
          </a:prstGeom>
        </p:spPr>
      </p:pic>
      <p:sp>
        <p:nvSpPr>
          <p:cNvPr id="37" name="Freeform 26"/>
          <p:cNvSpPr>
            <a:spLocks noEditPoints="1"/>
          </p:cNvSpPr>
          <p:nvPr/>
        </p:nvSpPr>
        <p:spPr bwMode="auto">
          <a:xfrm>
            <a:off x="1771651" y="4263555"/>
            <a:ext cx="914400" cy="914400"/>
          </a:xfrm>
          <a:custGeom>
            <a:avLst/>
            <a:gdLst>
              <a:gd name="T0" fmla="*/ 1859 w 3456"/>
              <a:gd name="T1" fmla="*/ 1554 h 3456"/>
              <a:gd name="T2" fmla="*/ 1047 w 3456"/>
              <a:gd name="T3" fmla="*/ 1332 h 3456"/>
              <a:gd name="T4" fmla="*/ 2227 w 3456"/>
              <a:gd name="T5" fmla="*/ 1304 h 3456"/>
              <a:gd name="T6" fmla="*/ 2063 w 3456"/>
              <a:gd name="T7" fmla="*/ 1356 h 3456"/>
              <a:gd name="T8" fmla="*/ 1950 w 3456"/>
              <a:gd name="T9" fmla="*/ 1440 h 3456"/>
              <a:gd name="T10" fmla="*/ 1874 w 3456"/>
              <a:gd name="T11" fmla="*/ 1532 h 3456"/>
              <a:gd name="T12" fmla="*/ 1337 w 3456"/>
              <a:gd name="T13" fmla="*/ 1350 h 3456"/>
              <a:gd name="T14" fmla="*/ 1338 w 3456"/>
              <a:gd name="T15" fmla="*/ 1484 h 3456"/>
              <a:gd name="T16" fmla="*/ 1339 w 3456"/>
              <a:gd name="T17" fmla="*/ 1698 h 3456"/>
              <a:gd name="T18" fmla="*/ 1339 w 3456"/>
              <a:gd name="T19" fmla="*/ 1958 h 3456"/>
              <a:gd name="T20" fmla="*/ 1338 w 3456"/>
              <a:gd name="T21" fmla="*/ 2237 h 3456"/>
              <a:gd name="T22" fmla="*/ 1338 w 3456"/>
              <a:gd name="T23" fmla="*/ 2501 h 3456"/>
              <a:gd name="T24" fmla="*/ 1337 w 3456"/>
              <a:gd name="T25" fmla="*/ 2718 h 3456"/>
              <a:gd name="T26" fmla="*/ 1336 w 3456"/>
              <a:gd name="T27" fmla="*/ 2858 h 3456"/>
              <a:gd name="T28" fmla="*/ 1859 w 3456"/>
              <a:gd name="T29" fmla="*/ 2893 h 3456"/>
              <a:gd name="T30" fmla="*/ 1864 w 3456"/>
              <a:gd name="T31" fmla="*/ 1941 h 3456"/>
              <a:gd name="T32" fmla="*/ 1901 w 3456"/>
              <a:gd name="T33" fmla="*/ 1844 h 3456"/>
              <a:gd name="T34" fmla="*/ 1982 w 3456"/>
              <a:gd name="T35" fmla="*/ 1755 h 3456"/>
              <a:gd name="T36" fmla="*/ 2106 w 3456"/>
              <a:gd name="T37" fmla="*/ 1707 h 3456"/>
              <a:gd name="T38" fmla="*/ 2250 w 3456"/>
              <a:gd name="T39" fmla="*/ 1724 h 3456"/>
              <a:gd name="T40" fmla="*/ 2347 w 3456"/>
              <a:gd name="T41" fmla="*/ 1802 h 3456"/>
              <a:gd name="T42" fmla="*/ 2397 w 3456"/>
              <a:gd name="T43" fmla="*/ 1933 h 3456"/>
              <a:gd name="T44" fmla="*/ 2408 w 3456"/>
              <a:gd name="T45" fmla="*/ 2893 h 3456"/>
              <a:gd name="T46" fmla="*/ 2923 w 3456"/>
              <a:gd name="T47" fmla="*/ 1862 h 3456"/>
              <a:gd name="T48" fmla="*/ 2865 w 3456"/>
              <a:gd name="T49" fmla="*/ 1635 h 3456"/>
              <a:gd name="T50" fmla="*/ 2759 w 3456"/>
              <a:gd name="T51" fmla="*/ 1467 h 3456"/>
              <a:gd name="T52" fmla="*/ 2610 w 3456"/>
              <a:gd name="T53" fmla="*/ 1357 h 3456"/>
              <a:gd name="T54" fmla="*/ 2430 w 3456"/>
              <a:gd name="T55" fmla="*/ 1303 h 3456"/>
              <a:gd name="T56" fmla="*/ 747 w 3456"/>
              <a:gd name="T57" fmla="*/ 582 h 3456"/>
              <a:gd name="T58" fmla="*/ 603 w 3456"/>
              <a:gd name="T59" fmla="*/ 636 h 3456"/>
              <a:gd name="T60" fmla="*/ 515 w 3456"/>
              <a:gd name="T61" fmla="*/ 744 h 3456"/>
              <a:gd name="T62" fmla="*/ 497 w 3456"/>
              <a:gd name="T63" fmla="*/ 887 h 3456"/>
              <a:gd name="T64" fmla="*/ 550 w 3456"/>
              <a:gd name="T65" fmla="*/ 1015 h 3456"/>
              <a:gd name="T66" fmla="*/ 664 w 3456"/>
              <a:gd name="T67" fmla="*/ 1099 h 3456"/>
              <a:gd name="T68" fmla="*/ 787 w 3456"/>
              <a:gd name="T69" fmla="*/ 1120 h 3456"/>
              <a:gd name="T70" fmla="*/ 944 w 3456"/>
              <a:gd name="T71" fmla="*/ 1083 h 3456"/>
              <a:gd name="T72" fmla="*/ 1046 w 3456"/>
              <a:gd name="T73" fmla="*/ 987 h 3456"/>
              <a:gd name="T74" fmla="*/ 1082 w 3456"/>
              <a:gd name="T75" fmla="*/ 849 h 3456"/>
              <a:gd name="T76" fmla="*/ 1044 w 3456"/>
              <a:gd name="T77" fmla="*/ 712 h 3456"/>
              <a:gd name="T78" fmla="*/ 945 w 3456"/>
              <a:gd name="T79" fmla="*/ 616 h 3456"/>
              <a:gd name="T80" fmla="*/ 790 w 3456"/>
              <a:gd name="T81" fmla="*/ 580 h 3456"/>
              <a:gd name="T82" fmla="*/ 3275 w 3456"/>
              <a:gd name="T83" fmla="*/ 10 h 3456"/>
              <a:gd name="T84" fmla="*/ 3393 w 3456"/>
              <a:gd name="T85" fmla="*/ 85 h 3456"/>
              <a:gd name="T86" fmla="*/ 3453 w 3456"/>
              <a:gd name="T87" fmla="*/ 212 h 3456"/>
              <a:gd name="T88" fmla="*/ 3446 w 3456"/>
              <a:gd name="T89" fmla="*/ 3280 h 3456"/>
              <a:gd name="T90" fmla="*/ 3368 w 3456"/>
              <a:gd name="T91" fmla="*/ 3395 h 3456"/>
              <a:gd name="T92" fmla="*/ 3238 w 3456"/>
              <a:gd name="T93" fmla="*/ 3453 h 3456"/>
              <a:gd name="T94" fmla="*/ 181 w 3456"/>
              <a:gd name="T95" fmla="*/ 3446 h 3456"/>
              <a:gd name="T96" fmla="*/ 63 w 3456"/>
              <a:gd name="T97" fmla="*/ 3371 h 3456"/>
              <a:gd name="T98" fmla="*/ 3 w 3456"/>
              <a:gd name="T99" fmla="*/ 3244 h 3456"/>
              <a:gd name="T100" fmla="*/ 10 w 3456"/>
              <a:gd name="T101" fmla="*/ 176 h 3456"/>
              <a:gd name="T102" fmla="*/ 88 w 3456"/>
              <a:gd name="T103" fmla="*/ 61 h 3456"/>
              <a:gd name="T104" fmla="*/ 218 w 3456"/>
              <a:gd name="T105" fmla="*/ 3 h 3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456" h="3456">
                <a:moveTo>
                  <a:pt x="1859" y="1554"/>
                </a:moveTo>
                <a:lnTo>
                  <a:pt x="1859" y="1558"/>
                </a:lnTo>
                <a:lnTo>
                  <a:pt x="1855" y="1558"/>
                </a:lnTo>
                <a:lnTo>
                  <a:pt x="1859" y="1554"/>
                </a:lnTo>
                <a:close/>
                <a:moveTo>
                  <a:pt x="526" y="1332"/>
                </a:moveTo>
                <a:lnTo>
                  <a:pt x="526" y="2893"/>
                </a:lnTo>
                <a:lnTo>
                  <a:pt x="1047" y="2893"/>
                </a:lnTo>
                <a:lnTo>
                  <a:pt x="1047" y="1332"/>
                </a:lnTo>
                <a:lnTo>
                  <a:pt x="526" y="1332"/>
                </a:lnTo>
                <a:close/>
                <a:moveTo>
                  <a:pt x="2329" y="1295"/>
                </a:moveTo>
                <a:lnTo>
                  <a:pt x="2276" y="1298"/>
                </a:lnTo>
                <a:lnTo>
                  <a:pt x="2227" y="1304"/>
                </a:lnTo>
                <a:lnTo>
                  <a:pt x="2180" y="1312"/>
                </a:lnTo>
                <a:lnTo>
                  <a:pt x="2137" y="1325"/>
                </a:lnTo>
                <a:lnTo>
                  <a:pt x="2099" y="1339"/>
                </a:lnTo>
                <a:lnTo>
                  <a:pt x="2063" y="1356"/>
                </a:lnTo>
                <a:lnTo>
                  <a:pt x="2031" y="1375"/>
                </a:lnTo>
                <a:lnTo>
                  <a:pt x="2001" y="1395"/>
                </a:lnTo>
                <a:lnTo>
                  <a:pt x="1974" y="1417"/>
                </a:lnTo>
                <a:lnTo>
                  <a:pt x="1950" y="1440"/>
                </a:lnTo>
                <a:lnTo>
                  <a:pt x="1927" y="1463"/>
                </a:lnTo>
                <a:lnTo>
                  <a:pt x="1907" y="1486"/>
                </a:lnTo>
                <a:lnTo>
                  <a:pt x="1889" y="1509"/>
                </a:lnTo>
                <a:lnTo>
                  <a:pt x="1874" y="1532"/>
                </a:lnTo>
                <a:lnTo>
                  <a:pt x="1859" y="1554"/>
                </a:lnTo>
                <a:lnTo>
                  <a:pt x="1859" y="1332"/>
                </a:lnTo>
                <a:lnTo>
                  <a:pt x="1336" y="1332"/>
                </a:lnTo>
                <a:lnTo>
                  <a:pt x="1337" y="1350"/>
                </a:lnTo>
                <a:lnTo>
                  <a:pt x="1337" y="1374"/>
                </a:lnTo>
                <a:lnTo>
                  <a:pt x="1338" y="1405"/>
                </a:lnTo>
                <a:lnTo>
                  <a:pt x="1338" y="1442"/>
                </a:lnTo>
                <a:lnTo>
                  <a:pt x="1338" y="1484"/>
                </a:lnTo>
                <a:lnTo>
                  <a:pt x="1339" y="1531"/>
                </a:lnTo>
                <a:lnTo>
                  <a:pt x="1339" y="1582"/>
                </a:lnTo>
                <a:lnTo>
                  <a:pt x="1339" y="1638"/>
                </a:lnTo>
                <a:lnTo>
                  <a:pt x="1339" y="1698"/>
                </a:lnTo>
                <a:lnTo>
                  <a:pt x="1339" y="1759"/>
                </a:lnTo>
                <a:lnTo>
                  <a:pt x="1339" y="1824"/>
                </a:lnTo>
                <a:lnTo>
                  <a:pt x="1339" y="1890"/>
                </a:lnTo>
                <a:lnTo>
                  <a:pt x="1339" y="1958"/>
                </a:lnTo>
                <a:lnTo>
                  <a:pt x="1339" y="2028"/>
                </a:lnTo>
                <a:lnTo>
                  <a:pt x="1339" y="2098"/>
                </a:lnTo>
                <a:lnTo>
                  <a:pt x="1339" y="2168"/>
                </a:lnTo>
                <a:lnTo>
                  <a:pt x="1338" y="2237"/>
                </a:lnTo>
                <a:lnTo>
                  <a:pt x="1338" y="2305"/>
                </a:lnTo>
                <a:lnTo>
                  <a:pt x="1338" y="2373"/>
                </a:lnTo>
                <a:lnTo>
                  <a:pt x="1338" y="2438"/>
                </a:lnTo>
                <a:lnTo>
                  <a:pt x="1338" y="2501"/>
                </a:lnTo>
                <a:lnTo>
                  <a:pt x="1338" y="2561"/>
                </a:lnTo>
                <a:lnTo>
                  <a:pt x="1337" y="2617"/>
                </a:lnTo>
                <a:lnTo>
                  <a:pt x="1337" y="2669"/>
                </a:lnTo>
                <a:lnTo>
                  <a:pt x="1337" y="2718"/>
                </a:lnTo>
                <a:lnTo>
                  <a:pt x="1337" y="2762"/>
                </a:lnTo>
                <a:lnTo>
                  <a:pt x="1337" y="2799"/>
                </a:lnTo>
                <a:lnTo>
                  <a:pt x="1336" y="2832"/>
                </a:lnTo>
                <a:lnTo>
                  <a:pt x="1336" y="2858"/>
                </a:lnTo>
                <a:lnTo>
                  <a:pt x="1336" y="2877"/>
                </a:lnTo>
                <a:lnTo>
                  <a:pt x="1336" y="2888"/>
                </a:lnTo>
                <a:lnTo>
                  <a:pt x="1336" y="2893"/>
                </a:lnTo>
                <a:lnTo>
                  <a:pt x="1859" y="2893"/>
                </a:lnTo>
                <a:lnTo>
                  <a:pt x="1859" y="2021"/>
                </a:lnTo>
                <a:lnTo>
                  <a:pt x="1859" y="1993"/>
                </a:lnTo>
                <a:lnTo>
                  <a:pt x="1861" y="1967"/>
                </a:lnTo>
                <a:lnTo>
                  <a:pt x="1864" y="1941"/>
                </a:lnTo>
                <a:lnTo>
                  <a:pt x="1868" y="1917"/>
                </a:lnTo>
                <a:lnTo>
                  <a:pt x="1876" y="1895"/>
                </a:lnTo>
                <a:lnTo>
                  <a:pt x="1887" y="1869"/>
                </a:lnTo>
                <a:lnTo>
                  <a:pt x="1901" y="1844"/>
                </a:lnTo>
                <a:lnTo>
                  <a:pt x="1918" y="1820"/>
                </a:lnTo>
                <a:lnTo>
                  <a:pt x="1936" y="1797"/>
                </a:lnTo>
                <a:lnTo>
                  <a:pt x="1958" y="1775"/>
                </a:lnTo>
                <a:lnTo>
                  <a:pt x="1982" y="1755"/>
                </a:lnTo>
                <a:lnTo>
                  <a:pt x="2009" y="1738"/>
                </a:lnTo>
                <a:lnTo>
                  <a:pt x="2038" y="1725"/>
                </a:lnTo>
                <a:lnTo>
                  <a:pt x="2070" y="1714"/>
                </a:lnTo>
                <a:lnTo>
                  <a:pt x="2106" y="1707"/>
                </a:lnTo>
                <a:lnTo>
                  <a:pt x="2144" y="1705"/>
                </a:lnTo>
                <a:lnTo>
                  <a:pt x="2183" y="1707"/>
                </a:lnTo>
                <a:lnTo>
                  <a:pt x="2218" y="1713"/>
                </a:lnTo>
                <a:lnTo>
                  <a:pt x="2250" y="1724"/>
                </a:lnTo>
                <a:lnTo>
                  <a:pt x="2279" y="1738"/>
                </a:lnTo>
                <a:lnTo>
                  <a:pt x="2304" y="1756"/>
                </a:lnTo>
                <a:lnTo>
                  <a:pt x="2327" y="1778"/>
                </a:lnTo>
                <a:lnTo>
                  <a:pt x="2347" y="1802"/>
                </a:lnTo>
                <a:lnTo>
                  <a:pt x="2364" y="1831"/>
                </a:lnTo>
                <a:lnTo>
                  <a:pt x="2377" y="1862"/>
                </a:lnTo>
                <a:lnTo>
                  <a:pt x="2389" y="1897"/>
                </a:lnTo>
                <a:lnTo>
                  <a:pt x="2397" y="1933"/>
                </a:lnTo>
                <a:lnTo>
                  <a:pt x="2403" y="1972"/>
                </a:lnTo>
                <a:lnTo>
                  <a:pt x="2407" y="2014"/>
                </a:lnTo>
                <a:lnTo>
                  <a:pt x="2408" y="2058"/>
                </a:lnTo>
                <a:lnTo>
                  <a:pt x="2408" y="2893"/>
                </a:lnTo>
                <a:lnTo>
                  <a:pt x="2930" y="2893"/>
                </a:lnTo>
                <a:lnTo>
                  <a:pt x="2930" y="1998"/>
                </a:lnTo>
                <a:lnTo>
                  <a:pt x="2928" y="1928"/>
                </a:lnTo>
                <a:lnTo>
                  <a:pt x="2923" y="1862"/>
                </a:lnTo>
                <a:lnTo>
                  <a:pt x="2914" y="1799"/>
                </a:lnTo>
                <a:lnTo>
                  <a:pt x="2901" y="1741"/>
                </a:lnTo>
                <a:lnTo>
                  <a:pt x="2884" y="1686"/>
                </a:lnTo>
                <a:lnTo>
                  <a:pt x="2865" y="1635"/>
                </a:lnTo>
                <a:lnTo>
                  <a:pt x="2842" y="1588"/>
                </a:lnTo>
                <a:lnTo>
                  <a:pt x="2817" y="1544"/>
                </a:lnTo>
                <a:lnTo>
                  <a:pt x="2789" y="1504"/>
                </a:lnTo>
                <a:lnTo>
                  <a:pt x="2759" y="1467"/>
                </a:lnTo>
                <a:lnTo>
                  <a:pt x="2725" y="1435"/>
                </a:lnTo>
                <a:lnTo>
                  <a:pt x="2689" y="1405"/>
                </a:lnTo>
                <a:lnTo>
                  <a:pt x="2651" y="1379"/>
                </a:lnTo>
                <a:lnTo>
                  <a:pt x="2610" y="1357"/>
                </a:lnTo>
                <a:lnTo>
                  <a:pt x="2568" y="1338"/>
                </a:lnTo>
                <a:lnTo>
                  <a:pt x="2523" y="1323"/>
                </a:lnTo>
                <a:lnTo>
                  <a:pt x="2477" y="1311"/>
                </a:lnTo>
                <a:lnTo>
                  <a:pt x="2430" y="1303"/>
                </a:lnTo>
                <a:lnTo>
                  <a:pt x="2379" y="1298"/>
                </a:lnTo>
                <a:lnTo>
                  <a:pt x="2329" y="1295"/>
                </a:lnTo>
                <a:close/>
                <a:moveTo>
                  <a:pt x="790" y="580"/>
                </a:moveTo>
                <a:lnTo>
                  <a:pt x="747" y="582"/>
                </a:lnTo>
                <a:lnTo>
                  <a:pt x="706" y="590"/>
                </a:lnTo>
                <a:lnTo>
                  <a:pt x="668" y="601"/>
                </a:lnTo>
                <a:lnTo>
                  <a:pt x="634" y="616"/>
                </a:lnTo>
                <a:lnTo>
                  <a:pt x="603" y="636"/>
                </a:lnTo>
                <a:lnTo>
                  <a:pt x="575" y="658"/>
                </a:lnTo>
                <a:lnTo>
                  <a:pt x="552" y="683"/>
                </a:lnTo>
                <a:lnTo>
                  <a:pt x="532" y="712"/>
                </a:lnTo>
                <a:lnTo>
                  <a:pt x="515" y="744"/>
                </a:lnTo>
                <a:lnTo>
                  <a:pt x="504" y="777"/>
                </a:lnTo>
                <a:lnTo>
                  <a:pt x="497" y="813"/>
                </a:lnTo>
                <a:lnTo>
                  <a:pt x="494" y="849"/>
                </a:lnTo>
                <a:lnTo>
                  <a:pt x="497" y="887"/>
                </a:lnTo>
                <a:lnTo>
                  <a:pt x="504" y="922"/>
                </a:lnTo>
                <a:lnTo>
                  <a:pt x="515" y="955"/>
                </a:lnTo>
                <a:lnTo>
                  <a:pt x="531" y="987"/>
                </a:lnTo>
                <a:lnTo>
                  <a:pt x="550" y="1015"/>
                </a:lnTo>
                <a:lnTo>
                  <a:pt x="573" y="1041"/>
                </a:lnTo>
                <a:lnTo>
                  <a:pt x="600" y="1063"/>
                </a:lnTo>
                <a:lnTo>
                  <a:pt x="630" y="1083"/>
                </a:lnTo>
                <a:lnTo>
                  <a:pt x="664" y="1099"/>
                </a:lnTo>
                <a:lnTo>
                  <a:pt x="701" y="1110"/>
                </a:lnTo>
                <a:lnTo>
                  <a:pt x="740" y="1116"/>
                </a:lnTo>
                <a:lnTo>
                  <a:pt x="783" y="1120"/>
                </a:lnTo>
                <a:lnTo>
                  <a:pt x="787" y="1120"/>
                </a:lnTo>
                <a:lnTo>
                  <a:pt x="830" y="1117"/>
                </a:lnTo>
                <a:lnTo>
                  <a:pt x="871" y="1110"/>
                </a:lnTo>
                <a:lnTo>
                  <a:pt x="910" y="1099"/>
                </a:lnTo>
                <a:lnTo>
                  <a:pt x="944" y="1083"/>
                </a:lnTo>
                <a:lnTo>
                  <a:pt x="975" y="1064"/>
                </a:lnTo>
                <a:lnTo>
                  <a:pt x="1002" y="1041"/>
                </a:lnTo>
                <a:lnTo>
                  <a:pt x="1026" y="1015"/>
                </a:lnTo>
                <a:lnTo>
                  <a:pt x="1046" y="987"/>
                </a:lnTo>
                <a:lnTo>
                  <a:pt x="1061" y="955"/>
                </a:lnTo>
                <a:lnTo>
                  <a:pt x="1072" y="922"/>
                </a:lnTo>
                <a:lnTo>
                  <a:pt x="1080" y="887"/>
                </a:lnTo>
                <a:lnTo>
                  <a:pt x="1082" y="849"/>
                </a:lnTo>
                <a:lnTo>
                  <a:pt x="1079" y="813"/>
                </a:lnTo>
                <a:lnTo>
                  <a:pt x="1071" y="777"/>
                </a:lnTo>
                <a:lnTo>
                  <a:pt x="1060" y="744"/>
                </a:lnTo>
                <a:lnTo>
                  <a:pt x="1044" y="712"/>
                </a:lnTo>
                <a:lnTo>
                  <a:pt x="1025" y="683"/>
                </a:lnTo>
                <a:lnTo>
                  <a:pt x="1001" y="658"/>
                </a:lnTo>
                <a:lnTo>
                  <a:pt x="975" y="636"/>
                </a:lnTo>
                <a:lnTo>
                  <a:pt x="945" y="616"/>
                </a:lnTo>
                <a:lnTo>
                  <a:pt x="910" y="601"/>
                </a:lnTo>
                <a:lnTo>
                  <a:pt x="873" y="590"/>
                </a:lnTo>
                <a:lnTo>
                  <a:pt x="834" y="582"/>
                </a:lnTo>
                <a:lnTo>
                  <a:pt x="790" y="580"/>
                </a:lnTo>
                <a:close/>
                <a:moveTo>
                  <a:pt x="256" y="0"/>
                </a:moveTo>
                <a:lnTo>
                  <a:pt x="3200" y="0"/>
                </a:lnTo>
                <a:lnTo>
                  <a:pt x="3238" y="3"/>
                </a:lnTo>
                <a:lnTo>
                  <a:pt x="3275" y="10"/>
                </a:lnTo>
                <a:lnTo>
                  <a:pt x="3308" y="23"/>
                </a:lnTo>
                <a:lnTo>
                  <a:pt x="3340" y="40"/>
                </a:lnTo>
                <a:lnTo>
                  <a:pt x="3368" y="61"/>
                </a:lnTo>
                <a:lnTo>
                  <a:pt x="3393" y="85"/>
                </a:lnTo>
                <a:lnTo>
                  <a:pt x="3415" y="113"/>
                </a:lnTo>
                <a:lnTo>
                  <a:pt x="3432" y="143"/>
                </a:lnTo>
                <a:lnTo>
                  <a:pt x="3446" y="176"/>
                </a:lnTo>
                <a:lnTo>
                  <a:pt x="3453" y="212"/>
                </a:lnTo>
                <a:lnTo>
                  <a:pt x="3456" y="248"/>
                </a:lnTo>
                <a:lnTo>
                  <a:pt x="3456" y="3209"/>
                </a:lnTo>
                <a:lnTo>
                  <a:pt x="3453" y="3244"/>
                </a:lnTo>
                <a:lnTo>
                  <a:pt x="3446" y="3280"/>
                </a:lnTo>
                <a:lnTo>
                  <a:pt x="3432" y="3313"/>
                </a:lnTo>
                <a:lnTo>
                  <a:pt x="3415" y="3343"/>
                </a:lnTo>
                <a:lnTo>
                  <a:pt x="3393" y="3371"/>
                </a:lnTo>
                <a:lnTo>
                  <a:pt x="3368" y="3395"/>
                </a:lnTo>
                <a:lnTo>
                  <a:pt x="3340" y="3416"/>
                </a:lnTo>
                <a:lnTo>
                  <a:pt x="3308" y="3433"/>
                </a:lnTo>
                <a:lnTo>
                  <a:pt x="3275" y="3446"/>
                </a:lnTo>
                <a:lnTo>
                  <a:pt x="3238" y="3453"/>
                </a:lnTo>
                <a:lnTo>
                  <a:pt x="3200" y="3456"/>
                </a:lnTo>
                <a:lnTo>
                  <a:pt x="256" y="3456"/>
                </a:lnTo>
                <a:lnTo>
                  <a:pt x="218" y="3453"/>
                </a:lnTo>
                <a:lnTo>
                  <a:pt x="181" y="3446"/>
                </a:lnTo>
                <a:lnTo>
                  <a:pt x="148" y="3433"/>
                </a:lnTo>
                <a:lnTo>
                  <a:pt x="116" y="3416"/>
                </a:lnTo>
                <a:lnTo>
                  <a:pt x="88" y="3395"/>
                </a:lnTo>
                <a:lnTo>
                  <a:pt x="63" y="3371"/>
                </a:lnTo>
                <a:lnTo>
                  <a:pt x="41" y="3343"/>
                </a:lnTo>
                <a:lnTo>
                  <a:pt x="24" y="3313"/>
                </a:lnTo>
                <a:lnTo>
                  <a:pt x="10" y="3280"/>
                </a:lnTo>
                <a:lnTo>
                  <a:pt x="3" y="3244"/>
                </a:lnTo>
                <a:lnTo>
                  <a:pt x="0" y="3209"/>
                </a:lnTo>
                <a:lnTo>
                  <a:pt x="0" y="248"/>
                </a:lnTo>
                <a:lnTo>
                  <a:pt x="3" y="212"/>
                </a:lnTo>
                <a:lnTo>
                  <a:pt x="10" y="176"/>
                </a:lnTo>
                <a:lnTo>
                  <a:pt x="24" y="143"/>
                </a:lnTo>
                <a:lnTo>
                  <a:pt x="41" y="113"/>
                </a:lnTo>
                <a:lnTo>
                  <a:pt x="63" y="85"/>
                </a:lnTo>
                <a:lnTo>
                  <a:pt x="88" y="61"/>
                </a:lnTo>
                <a:lnTo>
                  <a:pt x="116" y="40"/>
                </a:lnTo>
                <a:lnTo>
                  <a:pt x="148" y="23"/>
                </a:lnTo>
                <a:lnTo>
                  <a:pt x="181" y="10"/>
                </a:lnTo>
                <a:lnTo>
                  <a:pt x="218" y="3"/>
                </a:lnTo>
                <a:lnTo>
                  <a:pt x="256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204" tIns="45719" rIns="91204" bIns="45719" numCol="1" anchor="t" anchorCtr="0" compatLnSpc="1">
            <a:prstTxWarp prst="textNoShape">
              <a:avLst/>
            </a:prstTxWarp>
          </a:bodyPr>
          <a:lstStyle/>
          <a:p>
            <a:pPr defTabSz="1216170"/>
            <a:endParaRPr lang="en-US" sz="24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473170" y="5307993"/>
            <a:ext cx="1508270" cy="646329"/>
          </a:xfrm>
          <a:prstGeom prst="rect">
            <a:avLst/>
          </a:prstGeom>
        </p:spPr>
        <p:txBody>
          <a:bodyPr wrap="none" lIns="91204" tIns="45719" rIns="91204" bIns="45719">
            <a:spAutoFit/>
          </a:bodyPr>
          <a:lstStyle/>
          <a:p>
            <a:pPr algn="ctr" defTabSz="1216170"/>
            <a:r>
              <a:rPr lang="zh-HK" sz="2000" b="0" i="0" dirty="0" smtClean="0">
                <a:solidFill>
                  <a:srgbClr val="333F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LinkedIn</a:t>
            </a:r>
          </a:p>
          <a:p>
            <a:pPr algn="ctr" defTabSz="1216170"/>
            <a:r>
              <a:rPr lang="zh-HK" sz="1600" b="0" i="0" dirty="0" smtClean="0">
                <a:solidFill>
                  <a:srgbClr val="1B6FA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你的事業檔案  </a:t>
            </a:r>
          </a:p>
        </p:txBody>
      </p:sp>
      <p:sp>
        <p:nvSpPr>
          <p:cNvPr id="43" name="Freeform 31"/>
          <p:cNvSpPr>
            <a:spLocks noEditPoints="1"/>
          </p:cNvSpPr>
          <p:nvPr/>
        </p:nvSpPr>
        <p:spPr bwMode="auto">
          <a:xfrm>
            <a:off x="4332288" y="4263555"/>
            <a:ext cx="914400" cy="914400"/>
          </a:xfrm>
          <a:custGeom>
            <a:avLst/>
            <a:gdLst>
              <a:gd name="T0" fmla="*/ 1101 w 3198"/>
              <a:gd name="T1" fmla="*/ 685 h 3160"/>
              <a:gd name="T2" fmla="*/ 1290 w 3198"/>
              <a:gd name="T3" fmla="*/ 794 h 3160"/>
              <a:gd name="T4" fmla="*/ 1418 w 3198"/>
              <a:gd name="T5" fmla="*/ 967 h 3160"/>
              <a:gd name="T6" fmla="*/ 1466 w 3198"/>
              <a:gd name="T7" fmla="*/ 1184 h 3160"/>
              <a:gd name="T8" fmla="*/ 1418 w 3198"/>
              <a:gd name="T9" fmla="*/ 1402 h 3160"/>
              <a:gd name="T10" fmla="*/ 1290 w 3198"/>
              <a:gd name="T11" fmla="*/ 1575 h 3160"/>
              <a:gd name="T12" fmla="*/ 1101 w 3198"/>
              <a:gd name="T13" fmla="*/ 1684 h 3160"/>
              <a:gd name="T14" fmla="*/ 874 w 3198"/>
              <a:gd name="T15" fmla="*/ 1708 h 3160"/>
              <a:gd name="T16" fmla="*/ 663 w 3198"/>
              <a:gd name="T17" fmla="*/ 1639 h 3160"/>
              <a:gd name="T18" fmla="*/ 502 w 3198"/>
              <a:gd name="T19" fmla="*/ 1495 h 3160"/>
              <a:gd name="T20" fmla="*/ 411 w 3198"/>
              <a:gd name="T21" fmla="*/ 1297 h 3160"/>
              <a:gd name="T22" fmla="*/ 411 w 3198"/>
              <a:gd name="T23" fmla="*/ 1071 h 3160"/>
              <a:gd name="T24" fmla="*/ 502 w 3198"/>
              <a:gd name="T25" fmla="*/ 873 h 3160"/>
              <a:gd name="T26" fmla="*/ 663 w 3198"/>
              <a:gd name="T27" fmla="*/ 730 h 3160"/>
              <a:gd name="T28" fmla="*/ 874 w 3198"/>
              <a:gd name="T29" fmla="*/ 661 h 3160"/>
              <a:gd name="T30" fmla="*/ 2947 w 3198"/>
              <a:gd name="T31" fmla="*/ 3 h 3160"/>
              <a:gd name="T32" fmla="*/ 3096 w 3198"/>
              <a:gd name="T33" fmla="*/ 71 h 3160"/>
              <a:gd name="T34" fmla="*/ 3185 w 3198"/>
              <a:gd name="T35" fmla="*/ 206 h 3160"/>
              <a:gd name="T36" fmla="*/ 1598 w 3198"/>
              <a:gd name="T37" fmla="*/ 2093 h 3160"/>
              <a:gd name="T38" fmla="*/ 1558 w 3198"/>
              <a:gd name="T39" fmla="*/ 2102 h 3160"/>
              <a:gd name="T40" fmla="*/ 1172 w 3198"/>
              <a:gd name="T41" fmla="*/ 1790 h 3160"/>
              <a:gd name="T42" fmla="*/ 1360 w 3198"/>
              <a:gd name="T43" fmla="*/ 1686 h 3160"/>
              <a:gd name="T44" fmla="*/ 1481 w 3198"/>
              <a:gd name="T45" fmla="*/ 1590 h 3160"/>
              <a:gd name="T46" fmla="*/ 1530 w 3198"/>
              <a:gd name="T47" fmla="*/ 1656 h 3160"/>
              <a:gd name="T48" fmla="*/ 1551 w 3198"/>
              <a:gd name="T49" fmla="*/ 1677 h 3160"/>
              <a:gd name="T50" fmla="*/ 1586 w 3198"/>
              <a:gd name="T51" fmla="*/ 1692 h 3160"/>
              <a:gd name="T52" fmla="*/ 2851 w 3198"/>
              <a:gd name="T53" fmla="*/ 0 h 3160"/>
              <a:gd name="T54" fmla="*/ 1704 w 3198"/>
              <a:gd name="T55" fmla="*/ 697 h 3160"/>
              <a:gd name="T56" fmla="*/ 1607 w 3198"/>
              <a:gd name="T57" fmla="*/ 659 h 3160"/>
              <a:gd name="T58" fmla="*/ 1511 w 3198"/>
              <a:gd name="T59" fmla="*/ 682 h 3160"/>
              <a:gd name="T60" fmla="*/ 1392 w 3198"/>
              <a:gd name="T61" fmla="*/ 624 h 3160"/>
              <a:gd name="T62" fmla="*/ 1184 w 3198"/>
              <a:gd name="T63" fmla="*/ 503 h 3160"/>
              <a:gd name="T64" fmla="*/ 933 w 3198"/>
              <a:gd name="T65" fmla="*/ 461 h 3160"/>
              <a:gd name="T66" fmla="*/ 665 w 3198"/>
              <a:gd name="T67" fmla="*/ 512 h 3160"/>
              <a:gd name="T68" fmla="*/ 440 w 3198"/>
              <a:gd name="T69" fmla="*/ 651 h 3160"/>
              <a:gd name="T70" fmla="*/ 279 w 3198"/>
              <a:gd name="T71" fmla="*/ 860 h 3160"/>
              <a:gd name="T72" fmla="*/ 202 w 3198"/>
              <a:gd name="T73" fmla="*/ 1115 h 3160"/>
              <a:gd name="T74" fmla="*/ 228 w 3198"/>
              <a:gd name="T75" fmla="*/ 1383 h 3160"/>
              <a:gd name="T76" fmla="*/ 344 w 3198"/>
              <a:gd name="T77" fmla="*/ 1615 h 3160"/>
              <a:gd name="T78" fmla="*/ 531 w 3198"/>
              <a:gd name="T79" fmla="*/ 1795 h 3160"/>
              <a:gd name="T80" fmla="*/ 1540 w 3198"/>
              <a:gd name="T81" fmla="*/ 2752 h 3160"/>
              <a:gd name="T82" fmla="*/ 1641 w 3198"/>
              <a:gd name="T83" fmla="*/ 2759 h 3160"/>
              <a:gd name="T84" fmla="*/ 2624 w 3198"/>
              <a:gd name="T85" fmla="*/ 1816 h 3160"/>
              <a:gd name="T86" fmla="*/ 2663 w 3198"/>
              <a:gd name="T87" fmla="*/ 1718 h 3160"/>
              <a:gd name="T88" fmla="*/ 2640 w 3198"/>
              <a:gd name="T89" fmla="*/ 1625 h 3160"/>
              <a:gd name="T90" fmla="*/ 3198 w 3198"/>
              <a:gd name="T91" fmla="*/ 2869 h 3160"/>
              <a:gd name="T92" fmla="*/ 3149 w 3198"/>
              <a:gd name="T93" fmla="*/ 3027 h 3160"/>
              <a:gd name="T94" fmla="*/ 3027 w 3198"/>
              <a:gd name="T95" fmla="*/ 3132 h 3160"/>
              <a:gd name="T96" fmla="*/ 293 w 3198"/>
              <a:gd name="T97" fmla="*/ 3160 h 3160"/>
              <a:gd name="T98" fmla="*/ 135 w 3198"/>
              <a:gd name="T99" fmla="*/ 3112 h 3160"/>
              <a:gd name="T100" fmla="*/ 28 w 3198"/>
              <a:gd name="T101" fmla="*/ 2991 h 3160"/>
              <a:gd name="T102" fmla="*/ 0 w 3198"/>
              <a:gd name="T103" fmla="*/ 2665 h 3160"/>
              <a:gd name="T104" fmla="*/ 12 w 3198"/>
              <a:gd name="T105" fmla="*/ 206 h 3160"/>
              <a:gd name="T106" fmla="*/ 102 w 3198"/>
              <a:gd name="T107" fmla="*/ 71 h 3160"/>
              <a:gd name="T108" fmla="*/ 250 w 3198"/>
              <a:gd name="T109" fmla="*/ 3 h 3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98" h="3160">
                <a:moveTo>
                  <a:pt x="933" y="658"/>
                </a:moveTo>
                <a:lnTo>
                  <a:pt x="991" y="661"/>
                </a:lnTo>
                <a:lnTo>
                  <a:pt x="1047" y="670"/>
                </a:lnTo>
                <a:lnTo>
                  <a:pt x="1101" y="685"/>
                </a:lnTo>
                <a:lnTo>
                  <a:pt x="1152" y="705"/>
                </a:lnTo>
                <a:lnTo>
                  <a:pt x="1201" y="730"/>
                </a:lnTo>
                <a:lnTo>
                  <a:pt x="1247" y="759"/>
                </a:lnTo>
                <a:lnTo>
                  <a:pt x="1290" y="794"/>
                </a:lnTo>
                <a:lnTo>
                  <a:pt x="1328" y="831"/>
                </a:lnTo>
                <a:lnTo>
                  <a:pt x="1363" y="873"/>
                </a:lnTo>
                <a:lnTo>
                  <a:pt x="1393" y="918"/>
                </a:lnTo>
                <a:lnTo>
                  <a:pt x="1418" y="967"/>
                </a:lnTo>
                <a:lnTo>
                  <a:pt x="1438" y="1018"/>
                </a:lnTo>
                <a:lnTo>
                  <a:pt x="1453" y="1071"/>
                </a:lnTo>
                <a:lnTo>
                  <a:pt x="1463" y="1127"/>
                </a:lnTo>
                <a:lnTo>
                  <a:pt x="1466" y="1184"/>
                </a:lnTo>
                <a:lnTo>
                  <a:pt x="1463" y="1242"/>
                </a:lnTo>
                <a:lnTo>
                  <a:pt x="1453" y="1297"/>
                </a:lnTo>
                <a:lnTo>
                  <a:pt x="1438" y="1351"/>
                </a:lnTo>
                <a:lnTo>
                  <a:pt x="1418" y="1402"/>
                </a:lnTo>
                <a:lnTo>
                  <a:pt x="1393" y="1450"/>
                </a:lnTo>
                <a:lnTo>
                  <a:pt x="1363" y="1495"/>
                </a:lnTo>
                <a:lnTo>
                  <a:pt x="1328" y="1537"/>
                </a:lnTo>
                <a:lnTo>
                  <a:pt x="1290" y="1575"/>
                </a:lnTo>
                <a:lnTo>
                  <a:pt x="1247" y="1610"/>
                </a:lnTo>
                <a:lnTo>
                  <a:pt x="1201" y="1639"/>
                </a:lnTo>
                <a:lnTo>
                  <a:pt x="1152" y="1664"/>
                </a:lnTo>
                <a:lnTo>
                  <a:pt x="1101" y="1684"/>
                </a:lnTo>
                <a:lnTo>
                  <a:pt x="1047" y="1699"/>
                </a:lnTo>
                <a:lnTo>
                  <a:pt x="991" y="1708"/>
                </a:lnTo>
                <a:lnTo>
                  <a:pt x="933" y="1711"/>
                </a:lnTo>
                <a:lnTo>
                  <a:pt x="874" y="1708"/>
                </a:lnTo>
                <a:lnTo>
                  <a:pt x="818" y="1699"/>
                </a:lnTo>
                <a:lnTo>
                  <a:pt x="764" y="1684"/>
                </a:lnTo>
                <a:lnTo>
                  <a:pt x="712" y="1664"/>
                </a:lnTo>
                <a:lnTo>
                  <a:pt x="663" y="1639"/>
                </a:lnTo>
                <a:lnTo>
                  <a:pt x="618" y="1610"/>
                </a:lnTo>
                <a:lnTo>
                  <a:pt x="575" y="1575"/>
                </a:lnTo>
                <a:lnTo>
                  <a:pt x="536" y="1537"/>
                </a:lnTo>
                <a:lnTo>
                  <a:pt x="502" y="1495"/>
                </a:lnTo>
                <a:lnTo>
                  <a:pt x="472" y="1450"/>
                </a:lnTo>
                <a:lnTo>
                  <a:pt x="446" y="1402"/>
                </a:lnTo>
                <a:lnTo>
                  <a:pt x="426" y="1351"/>
                </a:lnTo>
                <a:lnTo>
                  <a:pt x="411" y="1297"/>
                </a:lnTo>
                <a:lnTo>
                  <a:pt x="402" y="1242"/>
                </a:lnTo>
                <a:lnTo>
                  <a:pt x="398" y="1184"/>
                </a:lnTo>
                <a:lnTo>
                  <a:pt x="402" y="1127"/>
                </a:lnTo>
                <a:lnTo>
                  <a:pt x="411" y="1071"/>
                </a:lnTo>
                <a:lnTo>
                  <a:pt x="426" y="1018"/>
                </a:lnTo>
                <a:lnTo>
                  <a:pt x="446" y="967"/>
                </a:lnTo>
                <a:lnTo>
                  <a:pt x="472" y="918"/>
                </a:lnTo>
                <a:lnTo>
                  <a:pt x="502" y="873"/>
                </a:lnTo>
                <a:lnTo>
                  <a:pt x="536" y="831"/>
                </a:lnTo>
                <a:lnTo>
                  <a:pt x="575" y="794"/>
                </a:lnTo>
                <a:lnTo>
                  <a:pt x="618" y="759"/>
                </a:lnTo>
                <a:lnTo>
                  <a:pt x="663" y="730"/>
                </a:lnTo>
                <a:lnTo>
                  <a:pt x="712" y="705"/>
                </a:lnTo>
                <a:lnTo>
                  <a:pt x="764" y="685"/>
                </a:lnTo>
                <a:lnTo>
                  <a:pt x="818" y="670"/>
                </a:lnTo>
                <a:lnTo>
                  <a:pt x="874" y="661"/>
                </a:lnTo>
                <a:lnTo>
                  <a:pt x="933" y="658"/>
                </a:lnTo>
                <a:close/>
                <a:moveTo>
                  <a:pt x="2851" y="0"/>
                </a:moveTo>
                <a:lnTo>
                  <a:pt x="2904" y="0"/>
                </a:lnTo>
                <a:lnTo>
                  <a:pt x="2947" y="3"/>
                </a:lnTo>
                <a:lnTo>
                  <a:pt x="2988" y="12"/>
                </a:lnTo>
                <a:lnTo>
                  <a:pt x="3027" y="27"/>
                </a:lnTo>
                <a:lnTo>
                  <a:pt x="3063" y="47"/>
                </a:lnTo>
                <a:lnTo>
                  <a:pt x="3096" y="71"/>
                </a:lnTo>
                <a:lnTo>
                  <a:pt x="3124" y="100"/>
                </a:lnTo>
                <a:lnTo>
                  <a:pt x="3149" y="133"/>
                </a:lnTo>
                <a:lnTo>
                  <a:pt x="3170" y="169"/>
                </a:lnTo>
                <a:lnTo>
                  <a:pt x="3185" y="206"/>
                </a:lnTo>
                <a:lnTo>
                  <a:pt x="3194" y="247"/>
                </a:lnTo>
                <a:lnTo>
                  <a:pt x="3198" y="290"/>
                </a:lnTo>
                <a:lnTo>
                  <a:pt x="3198" y="777"/>
                </a:lnTo>
                <a:lnTo>
                  <a:pt x="1598" y="2093"/>
                </a:lnTo>
                <a:lnTo>
                  <a:pt x="1588" y="2102"/>
                </a:lnTo>
                <a:lnTo>
                  <a:pt x="1576" y="2105"/>
                </a:lnTo>
                <a:lnTo>
                  <a:pt x="1566" y="2104"/>
                </a:lnTo>
                <a:lnTo>
                  <a:pt x="1558" y="2102"/>
                </a:lnTo>
                <a:lnTo>
                  <a:pt x="1552" y="2098"/>
                </a:lnTo>
                <a:lnTo>
                  <a:pt x="1546" y="2094"/>
                </a:lnTo>
                <a:lnTo>
                  <a:pt x="1545" y="2093"/>
                </a:lnTo>
                <a:lnTo>
                  <a:pt x="1172" y="1790"/>
                </a:lnTo>
                <a:lnTo>
                  <a:pt x="1222" y="1771"/>
                </a:lnTo>
                <a:lnTo>
                  <a:pt x="1271" y="1747"/>
                </a:lnTo>
                <a:lnTo>
                  <a:pt x="1316" y="1718"/>
                </a:lnTo>
                <a:lnTo>
                  <a:pt x="1360" y="1686"/>
                </a:lnTo>
                <a:lnTo>
                  <a:pt x="1399" y="1649"/>
                </a:lnTo>
                <a:lnTo>
                  <a:pt x="1434" y="1610"/>
                </a:lnTo>
                <a:lnTo>
                  <a:pt x="1466" y="1567"/>
                </a:lnTo>
                <a:lnTo>
                  <a:pt x="1481" y="1590"/>
                </a:lnTo>
                <a:lnTo>
                  <a:pt x="1494" y="1611"/>
                </a:lnTo>
                <a:lnTo>
                  <a:pt x="1508" y="1628"/>
                </a:lnTo>
                <a:lnTo>
                  <a:pt x="1520" y="1644"/>
                </a:lnTo>
                <a:lnTo>
                  <a:pt x="1530" y="1656"/>
                </a:lnTo>
                <a:lnTo>
                  <a:pt x="1538" y="1664"/>
                </a:lnTo>
                <a:lnTo>
                  <a:pt x="1543" y="1670"/>
                </a:lnTo>
                <a:lnTo>
                  <a:pt x="1545" y="1671"/>
                </a:lnTo>
                <a:lnTo>
                  <a:pt x="1551" y="1677"/>
                </a:lnTo>
                <a:lnTo>
                  <a:pt x="1558" y="1683"/>
                </a:lnTo>
                <a:lnTo>
                  <a:pt x="1565" y="1688"/>
                </a:lnTo>
                <a:lnTo>
                  <a:pt x="1575" y="1691"/>
                </a:lnTo>
                <a:lnTo>
                  <a:pt x="1586" y="1692"/>
                </a:lnTo>
                <a:lnTo>
                  <a:pt x="1597" y="1690"/>
                </a:lnTo>
                <a:lnTo>
                  <a:pt x="1611" y="1684"/>
                </a:lnTo>
                <a:lnTo>
                  <a:pt x="1626" y="1671"/>
                </a:lnTo>
                <a:lnTo>
                  <a:pt x="2851" y="0"/>
                </a:lnTo>
                <a:close/>
                <a:moveTo>
                  <a:pt x="293" y="0"/>
                </a:moveTo>
                <a:lnTo>
                  <a:pt x="2611" y="0"/>
                </a:lnTo>
                <a:lnTo>
                  <a:pt x="1932" y="922"/>
                </a:lnTo>
                <a:lnTo>
                  <a:pt x="1704" y="697"/>
                </a:lnTo>
                <a:lnTo>
                  <a:pt x="1682" y="682"/>
                </a:lnTo>
                <a:lnTo>
                  <a:pt x="1658" y="670"/>
                </a:lnTo>
                <a:lnTo>
                  <a:pt x="1632" y="663"/>
                </a:lnTo>
                <a:lnTo>
                  <a:pt x="1607" y="659"/>
                </a:lnTo>
                <a:lnTo>
                  <a:pt x="1581" y="659"/>
                </a:lnTo>
                <a:lnTo>
                  <a:pt x="1556" y="663"/>
                </a:lnTo>
                <a:lnTo>
                  <a:pt x="1533" y="670"/>
                </a:lnTo>
                <a:lnTo>
                  <a:pt x="1511" y="682"/>
                </a:lnTo>
                <a:lnTo>
                  <a:pt x="1492" y="697"/>
                </a:lnTo>
                <a:lnTo>
                  <a:pt x="1478" y="711"/>
                </a:lnTo>
                <a:lnTo>
                  <a:pt x="1437" y="665"/>
                </a:lnTo>
                <a:lnTo>
                  <a:pt x="1392" y="624"/>
                </a:lnTo>
                <a:lnTo>
                  <a:pt x="1344" y="586"/>
                </a:lnTo>
                <a:lnTo>
                  <a:pt x="1294" y="554"/>
                </a:lnTo>
                <a:lnTo>
                  <a:pt x="1240" y="527"/>
                </a:lnTo>
                <a:lnTo>
                  <a:pt x="1184" y="503"/>
                </a:lnTo>
                <a:lnTo>
                  <a:pt x="1126" y="485"/>
                </a:lnTo>
                <a:lnTo>
                  <a:pt x="1063" y="471"/>
                </a:lnTo>
                <a:lnTo>
                  <a:pt x="999" y="463"/>
                </a:lnTo>
                <a:lnTo>
                  <a:pt x="933" y="461"/>
                </a:lnTo>
                <a:lnTo>
                  <a:pt x="863" y="464"/>
                </a:lnTo>
                <a:lnTo>
                  <a:pt x="795" y="474"/>
                </a:lnTo>
                <a:lnTo>
                  <a:pt x="728" y="490"/>
                </a:lnTo>
                <a:lnTo>
                  <a:pt x="665" y="512"/>
                </a:lnTo>
                <a:lnTo>
                  <a:pt x="604" y="539"/>
                </a:lnTo>
                <a:lnTo>
                  <a:pt x="546" y="572"/>
                </a:lnTo>
                <a:lnTo>
                  <a:pt x="491" y="609"/>
                </a:lnTo>
                <a:lnTo>
                  <a:pt x="440" y="651"/>
                </a:lnTo>
                <a:lnTo>
                  <a:pt x="393" y="698"/>
                </a:lnTo>
                <a:lnTo>
                  <a:pt x="350" y="749"/>
                </a:lnTo>
                <a:lnTo>
                  <a:pt x="312" y="802"/>
                </a:lnTo>
                <a:lnTo>
                  <a:pt x="279" y="860"/>
                </a:lnTo>
                <a:lnTo>
                  <a:pt x="251" y="920"/>
                </a:lnTo>
                <a:lnTo>
                  <a:pt x="229" y="983"/>
                </a:lnTo>
                <a:lnTo>
                  <a:pt x="213" y="1048"/>
                </a:lnTo>
                <a:lnTo>
                  <a:pt x="202" y="1115"/>
                </a:lnTo>
                <a:lnTo>
                  <a:pt x="199" y="1184"/>
                </a:lnTo>
                <a:lnTo>
                  <a:pt x="202" y="1252"/>
                </a:lnTo>
                <a:lnTo>
                  <a:pt x="212" y="1319"/>
                </a:lnTo>
                <a:lnTo>
                  <a:pt x="228" y="1383"/>
                </a:lnTo>
                <a:lnTo>
                  <a:pt x="249" y="1445"/>
                </a:lnTo>
                <a:lnTo>
                  <a:pt x="276" y="1505"/>
                </a:lnTo>
                <a:lnTo>
                  <a:pt x="307" y="1561"/>
                </a:lnTo>
                <a:lnTo>
                  <a:pt x="344" y="1615"/>
                </a:lnTo>
                <a:lnTo>
                  <a:pt x="385" y="1665"/>
                </a:lnTo>
                <a:lnTo>
                  <a:pt x="430" y="1712"/>
                </a:lnTo>
                <a:lnTo>
                  <a:pt x="478" y="1755"/>
                </a:lnTo>
                <a:lnTo>
                  <a:pt x="531" y="1795"/>
                </a:lnTo>
                <a:lnTo>
                  <a:pt x="586" y="1829"/>
                </a:lnTo>
                <a:lnTo>
                  <a:pt x="1492" y="2725"/>
                </a:lnTo>
                <a:lnTo>
                  <a:pt x="1515" y="2741"/>
                </a:lnTo>
                <a:lnTo>
                  <a:pt x="1540" y="2752"/>
                </a:lnTo>
                <a:lnTo>
                  <a:pt x="1565" y="2759"/>
                </a:lnTo>
                <a:lnTo>
                  <a:pt x="1591" y="2764"/>
                </a:lnTo>
                <a:lnTo>
                  <a:pt x="1616" y="2764"/>
                </a:lnTo>
                <a:lnTo>
                  <a:pt x="1641" y="2759"/>
                </a:lnTo>
                <a:lnTo>
                  <a:pt x="1664" y="2752"/>
                </a:lnTo>
                <a:lnTo>
                  <a:pt x="1685" y="2741"/>
                </a:lnTo>
                <a:lnTo>
                  <a:pt x="1704" y="2725"/>
                </a:lnTo>
                <a:lnTo>
                  <a:pt x="2624" y="1816"/>
                </a:lnTo>
                <a:lnTo>
                  <a:pt x="2640" y="1794"/>
                </a:lnTo>
                <a:lnTo>
                  <a:pt x="2652" y="1770"/>
                </a:lnTo>
                <a:lnTo>
                  <a:pt x="2660" y="1745"/>
                </a:lnTo>
                <a:lnTo>
                  <a:pt x="2663" y="1718"/>
                </a:lnTo>
                <a:lnTo>
                  <a:pt x="2663" y="1693"/>
                </a:lnTo>
                <a:lnTo>
                  <a:pt x="2660" y="1669"/>
                </a:lnTo>
                <a:lnTo>
                  <a:pt x="2652" y="1646"/>
                </a:lnTo>
                <a:lnTo>
                  <a:pt x="2640" y="1625"/>
                </a:lnTo>
                <a:lnTo>
                  <a:pt x="2624" y="1606"/>
                </a:lnTo>
                <a:lnTo>
                  <a:pt x="2571" y="1553"/>
                </a:lnTo>
                <a:lnTo>
                  <a:pt x="3198" y="1026"/>
                </a:lnTo>
                <a:lnTo>
                  <a:pt x="3198" y="2869"/>
                </a:lnTo>
                <a:lnTo>
                  <a:pt x="3194" y="2912"/>
                </a:lnTo>
                <a:lnTo>
                  <a:pt x="3185" y="2952"/>
                </a:lnTo>
                <a:lnTo>
                  <a:pt x="3170" y="2991"/>
                </a:lnTo>
                <a:lnTo>
                  <a:pt x="3149" y="3027"/>
                </a:lnTo>
                <a:lnTo>
                  <a:pt x="3124" y="3059"/>
                </a:lnTo>
                <a:lnTo>
                  <a:pt x="3096" y="3087"/>
                </a:lnTo>
                <a:lnTo>
                  <a:pt x="3063" y="3112"/>
                </a:lnTo>
                <a:lnTo>
                  <a:pt x="3027" y="3132"/>
                </a:lnTo>
                <a:lnTo>
                  <a:pt x="2988" y="3147"/>
                </a:lnTo>
                <a:lnTo>
                  <a:pt x="2947" y="3156"/>
                </a:lnTo>
                <a:lnTo>
                  <a:pt x="2904" y="3160"/>
                </a:lnTo>
                <a:lnTo>
                  <a:pt x="293" y="3160"/>
                </a:lnTo>
                <a:lnTo>
                  <a:pt x="250" y="3156"/>
                </a:lnTo>
                <a:lnTo>
                  <a:pt x="209" y="3147"/>
                </a:lnTo>
                <a:lnTo>
                  <a:pt x="171" y="3132"/>
                </a:lnTo>
                <a:lnTo>
                  <a:pt x="135" y="3112"/>
                </a:lnTo>
                <a:lnTo>
                  <a:pt x="102" y="3087"/>
                </a:lnTo>
                <a:lnTo>
                  <a:pt x="72" y="3059"/>
                </a:lnTo>
                <a:lnTo>
                  <a:pt x="48" y="3027"/>
                </a:lnTo>
                <a:lnTo>
                  <a:pt x="28" y="2991"/>
                </a:lnTo>
                <a:lnTo>
                  <a:pt x="12" y="2952"/>
                </a:lnTo>
                <a:lnTo>
                  <a:pt x="3" y="2912"/>
                </a:lnTo>
                <a:lnTo>
                  <a:pt x="0" y="2869"/>
                </a:lnTo>
                <a:lnTo>
                  <a:pt x="0" y="2665"/>
                </a:lnTo>
                <a:lnTo>
                  <a:pt x="0" y="607"/>
                </a:lnTo>
                <a:lnTo>
                  <a:pt x="0" y="290"/>
                </a:lnTo>
                <a:lnTo>
                  <a:pt x="3" y="247"/>
                </a:lnTo>
                <a:lnTo>
                  <a:pt x="12" y="206"/>
                </a:lnTo>
                <a:lnTo>
                  <a:pt x="28" y="169"/>
                </a:lnTo>
                <a:lnTo>
                  <a:pt x="48" y="133"/>
                </a:lnTo>
                <a:lnTo>
                  <a:pt x="72" y="100"/>
                </a:lnTo>
                <a:lnTo>
                  <a:pt x="102" y="71"/>
                </a:lnTo>
                <a:lnTo>
                  <a:pt x="135" y="47"/>
                </a:lnTo>
                <a:lnTo>
                  <a:pt x="171" y="27"/>
                </a:lnTo>
                <a:lnTo>
                  <a:pt x="209" y="12"/>
                </a:lnTo>
                <a:lnTo>
                  <a:pt x="250" y="3"/>
                </a:lnTo>
                <a:lnTo>
                  <a:pt x="293" y="0"/>
                </a:lnTo>
                <a:close/>
              </a:path>
            </a:pathLst>
          </a:custGeom>
          <a:solidFill>
            <a:srgbClr val="0070C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204" tIns="45719" rIns="91204" bIns="45719" numCol="1" anchor="t" anchorCtr="0" compatLnSpc="1">
            <a:prstTxWarp prst="textNoShape">
              <a:avLst/>
            </a:prstTxWarp>
          </a:bodyPr>
          <a:lstStyle/>
          <a:p>
            <a:pPr defTabSz="1216170"/>
            <a:endParaRPr lang="en-US" sz="24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101109" y="5307993"/>
            <a:ext cx="1432480" cy="646329"/>
          </a:xfrm>
          <a:prstGeom prst="rect">
            <a:avLst/>
          </a:prstGeom>
        </p:spPr>
        <p:txBody>
          <a:bodyPr wrap="none" lIns="91204" tIns="45719" rIns="91204" bIns="45719">
            <a:spAutoFit/>
          </a:bodyPr>
          <a:lstStyle/>
          <a:p>
            <a:pPr algn="ctr" defTabSz="1216170"/>
            <a:r>
              <a:rPr lang="zh-HK" sz="2000" b="0" i="0" dirty="0" smtClean="0">
                <a:solidFill>
                  <a:srgbClr val="333F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FourSqure</a:t>
            </a:r>
          </a:p>
          <a:p>
            <a:pPr algn="ctr" defTabSz="1216170"/>
            <a:r>
              <a:rPr lang="zh-HK" sz="1600" b="0" i="0" dirty="0" smtClean="0">
                <a:solidFill>
                  <a:srgbClr val="1B6FA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你的事業位置</a:t>
            </a:r>
          </a:p>
        </p:txBody>
      </p:sp>
      <p:sp>
        <p:nvSpPr>
          <p:cNvPr id="49" name="Freeform 36"/>
          <p:cNvSpPr>
            <a:spLocks noEditPoints="1"/>
          </p:cNvSpPr>
          <p:nvPr/>
        </p:nvSpPr>
        <p:spPr bwMode="auto">
          <a:xfrm>
            <a:off x="6856416" y="4287371"/>
            <a:ext cx="914400" cy="914400"/>
          </a:xfrm>
          <a:custGeom>
            <a:avLst/>
            <a:gdLst>
              <a:gd name="T0" fmla="*/ 427 w 3741"/>
              <a:gd name="T1" fmla="*/ 3209 h 3728"/>
              <a:gd name="T2" fmla="*/ 507 w 3741"/>
              <a:gd name="T3" fmla="*/ 3288 h 3728"/>
              <a:gd name="T4" fmla="*/ 3198 w 3741"/>
              <a:gd name="T5" fmla="*/ 3297 h 3728"/>
              <a:gd name="T6" fmla="*/ 3292 w 3741"/>
              <a:gd name="T7" fmla="*/ 3234 h 3728"/>
              <a:gd name="T8" fmla="*/ 3318 w 3741"/>
              <a:gd name="T9" fmla="*/ 1577 h 3728"/>
              <a:gd name="T10" fmla="*/ 3033 w 3741"/>
              <a:gd name="T11" fmla="*/ 1814 h 3728"/>
              <a:gd name="T12" fmla="*/ 3005 w 3741"/>
              <a:gd name="T13" fmla="*/ 2154 h 3728"/>
              <a:gd name="T14" fmla="*/ 2878 w 3741"/>
              <a:gd name="T15" fmla="*/ 2463 h 3728"/>
              <a:gd name="T16" fmla="*/ 2665 w 3741"/>
              <a:gd name="T17" fmla="*/ 2719 h 3728"/>
              <a:gd name="T18" fmla="*/ 2385 w 3741"/>
              <a:gd name="T19" fmla="*/ 2905 h 3728"/>
              <a:gd name="T20" fmla="*/ 2054 w 3741"/>
              <a:gd name="T21" fmla="*/ 3006 h 3728"/>
              <a:gd name="T22" fmla="*/ 1694 w 3741"/>
              <a:gd name="T23" fmla="*/ 3006 h 3728"/>
              <a:gd name="T24" fmla="*/ 1362 w 3741"/>
              <a:gd name="T25" fmla="*/ 2905 h 3728"/>
              <a:gd name="T26" fmla="*/ 1083 w 3741"/>
              <a:gd name="T27" fmla="*/ 2719 h 3728"/>
              <a:gd name="T28" fmla="*/ 870 w 3741"/>
              <a:gd name="T29" fmla="*/ 2463 h 3728"/>
              <a:gd name="T30" fmla="*/ 741 w 3741"/>
              <a:gd name="T31" fmla="*/ 2154 h 3728"/>
              <a:gd name="T32" fmla="*/ 714 w 3741"/>
              <a:gd name="T33" fmla="*/ 1814 h 3728"/>
              <a:gd name="T34" fmla="*/ 416 w 3741"/>
              <a:gd name="T35" fmla="*/ 1577 h 3728"/>
              <a:gd name="T36" fmla="*/ 1663 w 3741"/>
              <a:gd name="T37" fmla="*/ 1160 h 3728"/>
              <a:gd name="T38" fmla="*/ 1419 w 3741"/>
              <a:gd name="T39" fmla="*/ 1278 h 3728"/>
              <a:gd name="T40" fmla="*/ 1237 w 3741"/>
              <a:gd name="T41" fmla="*/ 1471 h 3728"/>
              <a:gd name="T42" fmla="*/ 1135 w 3741"/>
              <a:gd name="T43" fmla="*/ 1717 h 3728"/>
              <a:gd name="T44" fmla="*/ 1135 w 3741"/>
              <a:gd name="T45" fmla="*/ 1994 h 3728"/>
              <a:gd name="T46" fmla="*/ 1237 w 3741"/>
              <a:gd name="T47" fmla="*/ 2241 h 3728"/>
              <a:gd name="T48" fmla="*/ 1419 w 3741"/>
              <a:gd name="T49" fmla="*/ 2433 h 3728"/>
              <a:gd name="T50" fmla="*/ 1663 w 3741"/>
              <a:gd name="T51" fmla="*/ 2553 h 3728"/>
              <a:gd name="T52" fmla="*/ 1946 w 3741"/>
              <a:gd name="T53" fmla="*/ 2578 h 3728"/>
              <a:gd name="T54" fmla="*/ 2212 w 3741"/>
              <a:gd name="T55" fmla="*/ 2503 h 3728"/>
              <a:gd name="T56" fmla="*/ 2428 w 3741"/>
              <a:gd name="T57" fmla="*/ 2345 h 3728"/>
              <a:gd name="T58" fmla="*/ 2572 w 3741"/>
              <a:gd name="T59" fmla="*/ 2123 h 3728"/>
              <a:gd name="T60" fmla="*/ 2625 w 3741"/>
              <a:gd name="T61" fmla="*/ 1856 h 3728"/>
              <a:gd name="T62" fmla="*/ 2572 w 3741"/>
              <a:gd name="T63" fmla="*/ 1589 h 3728"/>
              <a:gd name="T64" fmla="*/ 2428 w 3741"/>
              <a:gd name="T65" fmla="*/ 1367 h 3728"/>
              <a:gd name="T66" fmla="*/ 2212 w 3741"/>
              <a:gd name="T67" fmla="*/ 1208 h 3728"/>
              <a:gd name="T68" fmla="*/ 1946 w 3741"/>
              <a:gd name="T69" fmla="*/ 1133 h 3728"/>
              <a:gd name="T70" fmla="*/ 2659 w 3741"/>
              <a:gd name="T71" fmla="*/ 428 h 3728"/>
              <a:gd name="T72" fmla="*/ 2570 w 3741"/>
              <a:gd name="T73" fmla="*/ 517 h 3728"/>
              <a:gd name="T74" fmla="*/ 2559 w 3741"/>
              <a:gd name="T75" fmla="*/ 1018 h 3728"/>
              <a:gd name="T76" fmla="*/ 2630 w 3741"/>
              <a:gd name="T77" fmla="*/ 1123 h 3728"/>
              <a:gd name="T78" fmla="*/ 3148 w 3741"/>
              <a:gd name="T79" fmla="*/ 1152 h 3728"/>
              <a:gd name="T80" fmla="*/ 3266 w 3741"/>
              <a:gd name="T81" fmla="*/ 1102 h 3728"/>
              <a:gd name="T82" fmla="*/ 3315 w 3741"/>
              <a:gd name="T83" fmla="*/ 983 h 3728"/>
              <a:gd name="T84" fmla="*/ 3287 w 3741"/>
              <a:gd name="T85" fmla="*/ 488 h 3728"/>
              <a:gd name="T86" fmla="*/ 3181 w 3741"/>
              <a:gd name="T87" fmla="*/ 417 h 3728"/>
              <a:gd name="T88" fmla="*/ 3260 w 3741"/>
              <a:gd name="T89" fmla="*/ 0 h 3728"/>
              <a:gd name="T90" fmla="*/ 3458 w 3741"/>
              <a:gd name="T91" fmla="*/ 39 h 3728"/>
              <a:gd name="T92" fmla="*/ 3616 w 3741"/>
              <a:gd name="T93" fmla="*/ 150 h 3728"/>
              <a:gd name="T94" fmla="*/ 3715 w 3741"/>
              <a:gd name="T95" fmla="*/ 320 h 3728"/>
              <a:gd name="T96" fmla="*/ 3741 w 3741"/>
              <a:gd name="T97" fmla="*/ 3249 h 3728"/>
              <a:gd name="T98" fmla="*/ 3697 w 3741"/>
              <a:gd name="T99" fmla="*/ 3455 h 3728"/>
              <a:gd name="T100" fmla="*/ 3581 w 3741"/>
              <a:gd name="T101" fmla="*/ 3611 h 3728"/>
              <a:gd name="T102" fmla="*/ 3411 w 3741"/>
              <a:gd name="T103" fmla="*/ 3706 h 3728"/>
              <a:gd name="T104" fmla="*/ 480 w 3741"/>
              <a:gd name="T105" fmla="*/ 3728 h 3728"/>
              <a:gd name="T106" fmla="*/ 282 w 3741"/>
              <a:gd name="T107" fmla="*/ 3689 h 3728"/>
              <a:gd name="T108" fmla="*/ 124 w 3741"/>
              <a:gd name="T109" fmla="*/ 3578 h 3728"/>
              <a:gd name="T110" fmla="*/ 24 w 3741"/>
              <a:gd name="T111" fmla="*/ 3408 h 3728"/>
              <a:gd name="T112" fmla="*/ 0 w 3741"/>
              <a:gd name="T113" fmla="*/ 478 h 3728"/>
              <a:gd name="T114" fmla="*/ 43 w 3741"/>
              <a:gd name="T115" fmla="*/ 272 h 3728"/>
              <a:gd name="T116" fmla="*/ 159 w 3741"/>
              <a:gd name="T117" fmla="*/ 116 h 3728"/>
              <a:gd name="T118" fmla="*/ 329 w 3741"/>
              <a:gd name="T119" fmla="*/ 22 h 3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741" h="3728">
                <a:moveTo>
                  <a:pt x="416" y="1577"/>
                </a:moveTo>
                <a:lnTo>
                  <a:pt x="416" y="3152"/>
                </a:lnTo>
                <a:lnTo>
                  <a:pt x="418" y="3181"/>
                </a:lnTo>
                <a:lnTo>
                  <a:pt x="427" y="3209"/>
                </a:lnTo>
                <a:lnTo>
                  <a:pt x="441" y="3234"/>
                </a:lnTo>
                <a:lnTo>
                  <a:pt x="460" y="3256"/>
                </a:lnTo>
                <a:lnTo>
                  <a:pt x="482" y="3274"/>
                </a:lnTo>
                <a:lnTo>
                  <a:pt x="507" y="3288"/>
                </a:lnTo>
                <a:lnTo>
                  <a:pt x="534" y="3297"/>
                </a:lnTo>
                <a:lnTo>
                  <a:pt x="564" y="3299"/>
                </a:lnTo>
                <a:lnTo>
                  <a:pt x="3168" y="3299"/>
                </a:lnTo>
                <a:lnTo>
                  <a:pt x="3198" y="3297"/>
                </a:lnTo>
                <a:lnTo>
                  <a:pt x="3227" y="3288"/>
                </a:lnTo>
                <a:lnTo>
                  <a:pt x="3252" y="3274"/>
                </a:lnTo>
                <a:lnTo>
                  <a:pt x="3274" y="3256"/>
                </a:lnTo>
                <a:lnTo>
                  <a:pt x="3292" y="3234"/>
                </a:lnTo>
                <a:lnTo>
                  <a:pt x="3306" y="3209"/>
                </a:lnTo>
                <a:lnTo>
                  <a:pt x="3314" y="3181"/>
                </a:lnTo>
                <a:lnTo>
                  <a:pt x="3318" y="3152"/>
                </a:lnTo>
                <a:lnTo>
                  <a:pt x="3318" y="1577"/>
                </a:lnTo>
                <a:lnTo>
                  <a:pt x="2988" y="1577"/>
                </a:lnTo>
                <a:lnTo>
                  <a:pt x="3009" y="1653"/>
                </a:lnTo>
                <a:lnTo>
                  <a:pt x="3023" y="1732"/>
                </a:lnTo>
                <a:lnTo>
                  <a:pt x="3033" y="1814"/>
                </a:lnTo>
                <a:lnTo>
                  <a:pt x="3036" y="1896"/>
                </a:lnTo>
                <a:lnTo>
                  <a:pt x="3033" y="1984"/>
                </a:lnTo>
                <a:lnTo>
                  <a:pt x="3022" y="2070"/>
                </a:lnTo>
                <a:lnTo>
                  <a:pt x="3005" y="2154"/>
                </a:lnTo>
                <a:lnTo>
                  <a:pt x="2982" y="2235"/>
                </a:lnTo>
                <a:lnTo>
                  <a:pt x="2953" y="2314"/>
                </a:lnTo>
                <a:lnTo>
                  <a:pt x="2918" y="2390"/>
                </a:lnTo>
                <a:lnTo>
                  <a:pt x="2878" y="2463"/>
                </a:lnTo>
                <a:lnTo>
                  <a:pt x="2832" y="2533"/>
                </a:lnTo>
                <a:lnTo>
                  <a:pt x="2781" y="2598"/>
                </a:lnTo>
                <a:lnTo>
                  <a:pt x="2725" y="2660"/>
                </a:lnTo>
                <a:lnTo>
                  <a:pt x="2665" y="2719"/>
                </a:lnTo>
                <a:lnTo>
                  <a:pt x="2601" y="2772"/>
                </a:lnTo>
                <a:lnTo>
                  <a:pt x="2533" y="2822"/>
                </a:lnTo>
                <a:lnTo>
                  <a:pt x="2460" y="2866"/>
                </a:lnTo>
                <a:lnTo>
                  <a:pt x="2385" y="2905"/>
                </a:lnTo>
                <a:lnTo>
                  <a:pt x="2306" y="2939"/>
                </a:lnTo>
                <a:lnTo>
                  <a:pt x="2225" y="2967"/>
                </a:lnTo>
                <a:lnTo>
                  <a:pt x="2140" y="2990"/>
                </a:lnTo>
                <a:lnTo>
                  <a:pt x="2054" y="3006"/>
                </a:lnTo>
                <a:lnTo>
                  <a:pt x="1964" y="3015"/>
                </a:lnTo>
                <a:lnTo>
                  <a:pt x="1873" y="3019"/>
                </a:lnTo>
                <a:lnTo>
                  <a:pt x="1782" y="3015"/>
                </a:lnTo>
                <a:lnTo>
                  <a:pt x="1694" y="3006"/>
                </a:lnTo>
                <a:lnTo>
                  <a:pt x="1607" y="2990"/>
                </a:lnTo>
                <a:lnTo>
                  <a:pt x="1523" y="2967"/>
                </a:lnTo>
                <a:lnTo>
                  <a:pt x="1441" y="2939"/>
                </a:lnTo>
                <a:lnTo>
                  <a:pt x="1362" y="2905"/>
                </a:lnTo>
                <a:lnTo>
                  <a:pt x="1287" y="2866"/>
                </a:lnTo>
                <a:lnTo>
                  <a:pt x="1215" y="2822"/>
                </a:lnTo>
                <a:lnTo>
                  <a:pt x="1147" y="2772"/>
                </a:lnTo>
                <a:lnTo>
                  <a:pt x="1083" y="2719"/>
                </a:lnTo>
                <a:lnTo>
                  <a:pt x="1022" y="2660"/>
                </a:lnTo>
                <a:lnTo>
                  <a:pt x="966" y="2598"/>
                </a:lnTo>
                <a:lnTo>
                  <a:pt x="916" y="2533"/>
                </a:lnTo>
                <a:lnTo>
                  <a:pt x="870" y="2463"/>
                </a:lnTo>
                <a:lnTo>
                  <a:pt x="829" y="2390"/>
                </a:lnTo>
                <a:lnTo>
                  <a:pt x="794" y="2314"/>
                </a:lnTo>
                <a:lnTo>
                  <a:pt x="765" y="2235"/>
                </a:lnTo>
                <a:lnTo>
                  <a:pt x="741" y="2154"/>
                </a:lnTo>
                <a:lnTo>
                  <a:pt x="725" y="2070"/>
                </a:lnTo>
                <a:lnTo>
                  <a:pt x="715" y="1984"/>
                </a:lnTo>
                <a:lnTo>
                  <a:pt x="711" y="1896"/>
                </a:lnTo>
                <a:lnTo>
                  <a:pt x="714" y="1814"/>
                </a:lnTo>
                <a:lnTo>
                  <a:pt x="723" y="1732"/>
                </a:lnTo>
                <a:lnTo>
                  <a:pt x="738" y="1653"/>
                </a:lnTo>
                <a:lnTo>
                  <a:pt x="758" y="1577"/>
                </a:lnTo>
                <a:lnTo>
                  <a:pt x="416" y="1577"/>
                </a:lnTo>
                <a:close/>
                <a:moveTo>
                  <a:pt x="1873" y="1130"/>
                </a:moveTo>
                <a:lnTo>
                  <a:pt x="1801" y="1133"/>
                </a:lnTo>
                <a:lnTo>
                  <a:pt x="1731" y="1144"/>
                </a:lnTo>
                <a:lnTo>
                  <a:pt x="1663" y="1160"/>
                </a:lnTo>
                <a:lnTo>
                  <a:pt x="1597" y="1181"/>
                </a:lnTo>
                <a:lnTo>
                  <a:pt x="1534" y="1208"/>
                </a:lnTo>
                <a:lnTo>
                  <a:pt x="1476" y="1241"/>
                </a:lnTo>
                <a:lnTo>
                  <a:pt x="1419" y="1278"/>
                </a:lnTo>
                <a:lnTo>
                  <a:pt x="1366" y="1320"/>
                </a:lnTo>
                <a:lnTo>
                  <a:pt x="1319" y="1367"/>
                </a:lnTo>
                <a:lnTo>
                  <a:pt x="1276" y="1417"/>
                </a:lnTo>
                <a:lnTo>
                  <a:pt x="1237" y="1471"/>
                </a:lnTo>
                <a:lnTo>
                  <a:pt x="1203" y="1528"/>
                </a:lnTo>
                <a:lnTo>
                  <a:pt x="1174" y="1589"/>
                </a:lnTo>
                <a:lnTo>
                  <a:pt x="1153" y="1652"/>
                </a:lnTo>
                <a:lnTo>
                  <a:pt x="1135" y="1717"/>
                </a:lnTo>
                <a:lnTo>
                  <a:pt x="1126" y="1786"/>
                </a:lnTo>
                <a:lnTo>
                  <a:pt x="1123" y="1856"/>
                </a:lnTo>
                <a:lnTo>
                  <a:pt x="1126" y="1926"/>
                </a:lnTo>
                <a:lnTo>
                  <a:pt x="1135" y="1994"/>
                </a:lnTo>
                <a:lnTo>
                  <a:pt x="1153" y="2060"/>
                </a:lnTo>
                <a:lnTo>
                  <a:pt x="1174" y="2123"/>
                </a:lnTo>
                <a:lnTo>
                  <a:pt x="1203" y="2184"/>
                </a:lnTo>
                <a:lnTo>
                  <a:pt x="1237" y="2241"/>
                </a:lnTo>
                <a:lnTo>
                  <a:pt x="1276" y="2295"/>
                </a:lnTo>
                <a:lnTo>
                  <a:pt x="1319" y="2345"/>
                </a:lnTo>
                <a:lnTo>
                  <a:pt x="1366" y="2392"/>
                </a:lnTo>
                <a:lnTo>
                  <a:pt x="1419" y="2433"/>
                </a:lnTo>
                <a:lnTo>
                  <a:pt x="1476" y="2471"/>
                </a:lnTo>
                <a:lnTo>
                  <a:pt x="1534" y="2503"/>
                </a:lnTo>
                <a:lnTo>
                  <a:pt x="1597" y="2531"/>
                </a:lnTo>
                <a:lnTo>
                  <a:pt x="1663" y="2553"/>
                </a:lnTo>
                <a:lnTo>
                  <a:pt x="1731" y="2569"/>
                </a:lnTo>
                <a:lnTo>
                  <a:pt x="1801" y="2578"/>
                </a:lnTo>
                <a:lnTo>
                  <a:pt x="1873" y="2581"/>
                </a:lnTo>
                <a:lnTo>
                  <a:pt x="1946" y="2578"/>
                </a:lnTo>
                <a:lnTo>
                  <a:pt x="2016" y="2569"/>
                </a:lnTo>
                <a:lnTo>
                  <a:pt x="2085" y="2553"/>
                </a:lnTo>
                <a:lnTo>
                  <a:pt x="2150" y="2531"/>
                </a:lnTo>
                <a:lnTo>
                  <a:pt x="2212" y="2503"/>
                </a:lnTo>
                <a:lnTo>
                  <a:pt x="2272" y="2471"/>
                </a:lnTo>
                <a:lnTo>
                  <a:pt x="2328" y="2433"/>
                </a:lnTo>
                <a:lnTo>
                  <a:pt x="2380" y="2392"/>
                </a:lnTo>
                <a:lnTo>
                  <a:pt x="2428" y="2345"/>
                </a:lnTo>
                <a:lnTo>
                  <a:pt x="2472" y="2295"/>
                </a:lnTo>
                <a:lnTo>
                  <a:pt x="2510" y="2241"/>
                </a:lnTo>
                <a:lnTo>
                  <a:pt x="2544" y="2184"/>
                </a:lnTo>
                <a:lnTo>
                  <a:pt x="2572" y="2123"/>
                </a:lnTo>
                <a:lnTo>
                  <a:pt x="2595" y="2060"/>
                </a:lnTo>
                <a:lnTo>
                  <a:pt x="2611" y="1994"/>
                </a:lnTo>
                <a:lnTo>
                  <a:pt x="2621" y="1926"/>
                </a:lnTo>
                <a:lnTo>
                  <a:pt x="2625" y="1856"/>
                </a:lnTo>
                <a:lnTo>
                  <a:pt x="2621" y="1786"/>
                </a:lnTo>
                <a:lnTo>
                  <a:pt x="2611" y="1717"/>
                </a:lnTo>
                <a:lnTo>
                  <a:pt x="2595" y="1652"/>
                </a:lnTo>
                <a:lnTo>
                  <a:pt x="2572" y="1589"/>
                </a:lnTo>
                <a:lnTo>
                  <a:pt x="2544" y="1528"/>
                </a:lnTo>
                <a:lnTo>
                  <a:pt x="2511" y="1471"/>
                </a:lnTo>
                <a:lnTo>
                  <a:pt x="2472" y="1417"/>
                </a:lnTo>
                <a:lnTo>
                  <a:pt x="2428" y="1367"/>
                </a:lnTo>
                <a:lnTo>
                  <a:pt x="2380" y="1320"/>
                </a:lnTo>
                <a:lnTo>
                  <a:pt x="2328" y="1278"/>
                </a:lnTo>
                <a:lnTo>
                  <a:pt x="2272" y="1241"/>
                </a:lnTo>
                <a:lnTo>
                  <a:pt x="2212" y="1208"/>
                </a:lnTo>
                <a:lnTo>
                  <a:pt x="2150" y="1181"/>
                </a:lnTo>
                <a:lnTo>
                  <a:pt x="2085" y="1160"/>
                </a:lnTo>
                <a:lnTo>
                  <a:pt x="2017" y="1144"/>
                </a:lnTo>
                <a:lnTo>
                  <a:pt x="1946" y="1133"/>
                </a:lnTo>
                <a:lnTo>
                  <a:pt x="1873" y="1130"/>
                </a:lnTo>
                <a:close/>
                <a:moveTo>
                  <a:pt x="2725" y="414"/>
                </a:moveTo>
                <a:lnTo>
                  <a:pt x="2690" y="417"/>
                </a:lnTo>
                <a:lnTo>
                  <a:pt x="2659" y="428"/>
                </a:lnTo>
                <a:lnTo>
                  <a:pt x="2630" y="443"/>
                </a:lnTo>
                <a:lnTo>
                  <a:pt x="2605" y="463"/>
                </a:lnTo>
                <a:lnTo>
                  <a:pt x="2584" y="488"/>
                </a:lnTo>
                <a:lnTo>
                  <a:pt x="2570" y="517"/>
                </a:lnTo>
                <a:lnTo>
                  <a:pt x="2559" y="548"/>
                </a:lnTo>
                <a:lnTo>
                  <a:pt x="2556" y="582"/>
                </a:lnTo>
                <a:lnTo>
                  <a:pt x="2556" y="983"/>
                </a:lnTo>
                <a:lnTo>
                  <a:pt x="2559" y="1018"/>
                </a:lnTo>
                <a:lnTo>
                  <a:pt x="2570" y="1049"/>
                </a:lnTo>
                <a:lnTo>
                  <a:pt x="2584" y="1077"/>
                </a:lnTo>
                <a:lnTo>
                  <a:pt x="2605" y="1102"/>
                </a:lnTo>
                <a:lnTo>
                  <a:pt x="2630" y="1123"/>
                </a:lnTo>
                <a:lnTo>
                  <a:pt x="2659" y="1138"/>
                </a:lnTo>
                <a:lnTo>
                  <a:pt x="2690" y="1148"/>
                </a:lnTo>
                <a:lnTo>
                  <a:pt x="2725" y="1152"/>
                </a:lnTo>
                <a:lnTo>
                  <a:pt x="3148" y="1152"/>
                </a:lnTo>
                <a:lnTo>
                  <a:pt x="3181" y="1148"/>
                </a:lnTo>
                <a:lnTo>
                  <a:pt x="3213" y="1138"/>
                </a:lnTo>
                <a:lnTo>
                  <a:pt x="3241" y="1123"/>
                </a:lnTo>
                <a:lnTo>
                  <a:pt x="3266" y="1102"/>
                </a:lnTo>
                <a:lnTo>
                  <a:pt x="3287" y="1077"/>
                </a:lnTo>
                <a:lnTo>
                  <a:pt x="3303" y="1049"/>
                </a:lnTo>
                <a:lnTo>
                  <a:pt x="3312" y="1018"/>
                </a:lnTo>
                <a:lnTo>
                  <a:pt x="3315" y="983"/>
                </a:lnTo>
                <a:lnTo>
                  <a:pt x="3315" y="582"/>
                </a:lnTo>
                <a:lnTo>
                  <a:pt x="3312" y="548"/>
                </a:lnTo>
                <a:lnTo>
                  <a:pt x="3303" y="517"/>
                </a:lnTo>
                <a:lnTo>
                  <a:pt x="3287" y="488"/>
                </a:lnTo>
                <a:lnTo>
                  <a:pt x="3266" y="463"/>
                </a:lnTo>
                <a:lnTo>
                  <a:pt x="3241" y="443"/>
                </a:lnTo>
                <a:lnTo>
                  <a:pt x="3213" y="428"/>
                </a:lnTo>
                <a:lnTo>
                  <a:pt x="3181" y="417"/>
                </a:lnTo>
                <a:lnTo>
                  <a:pt x="3148" y="414"/>
                </a:lnTo>
                <a:lnTo>
                  <a:pt x="2725" y="414"/>
                </a:lnTo>
                <a:close/>
                <a:moveTo>
                  <a:pt x="480" y="0"/>
                </a:moveTo>
                <a:lnTo>
                  <a:pt x="3260" y="0"/>
                </a:lnTo>
                <a:lnTo>
                  <a:pt x="3312" y="3"/>
                </a:lnTo>
                <a:lnTo>
                  <a:pt x="3362" y="10"/>
                </a:lnTo>
                <a:lnTo>
                  <a:pt x="3411" y="22"/>
                </a:lnTo>
                <a:lnTo>
                  <a:pt x="3458" y="39"/>
                </a:lnTo>
                <a:lnTo>
                  <a:pt x="3502" y="61"/>
                </a:lnTo>
                <a:lnTo>
                  <a:pt x="3543" y="86"/>
                </a:lnTo>
                <a:lnTo>
                  <a:pt x="3581" y="116"/>
                </a:lnTo>
                <a:lnTo>
                  <a:pt x="3616" y="150"/>
                </a:lnTo>
                <a:lnTo>
                  <a:pt x="3647" y="187"/>
                </a:lnTo>
                <a:lnTo>
                  <a:pt x="3674" y="228"/>
                </a:lnTo>
                <a:lnTo>
                  <a:pt x="3697" y="272"/>
                </a:lnTo>
                <a:lnTo>
                  <a:pt x="3715" y="320"/>
                </a:lnTo>
                <a:lnTo>
                  <a:pt x="3729" y="370"/>
                </a:lnTo>
                <a:lnTo>
                  <a:pt x="3737" y="423"/>
                </a:lnTo>
                <a:lnTo>
                  <a:pt x="3741" y="478"/>
                </a:lnTo>
                <a:lnTo>
                  <a:pt x="3741" y="3249"/>
                </a:lnTo>
                <a:lnTo>
                  <a:pt x="3737" y="3305"/>
                </a:lnTo>
                <a:lnTo>
                  <a:pt x="3729" y="3358"/>
                </a:lnTo>
                <a:lnTo>
                  <a:pt x="3715" y="3408"/>
                </a:lnTo>
                <a:lnTo>
                  <a:pt x="3697" y="3455"/>
                </a:lnTo>
                <a:lnTo>
                  <a:pt x="3674" y="3500"/>
                </a:lnTo>
                <a:lnTo>
                  <a:pt x="3647" y="3541"/>
                </a:lnTo>
                <a:lnTo>
                  <a:pt x="3616" y="3578"/>
                </a:lnTo>
                <a:lnTo>
                  <a:pt x="3581" y="3611"/>
                </a:lnTo>
                <a:lnTo>
                  <a:pt x="3543" y="3641"/>
                </a:lnTo>
                <a:lnTo>
                  <a:pt x="3502" y="3667"/>
                </a:lnTo>
                <a:lnTo>
                  <a:pt x="3458" y="3689"/>
                </a:lnTo>
                <a:lnTo>
                  <a:pt x="3411" y="3706"/>
                </a:lnTo>
                <a:lnTo>
                  <a:pt x="3362" y="3717"/>
                </a:lnTo>
                <a:lnTo>
                  <a:pt x="3312" y="3725"/>
                </a:lnTo>
                <a:lnTo>
                  <a:pt x="3260" y="3728"/>
                </a:lnTo>
                <a:lnTo>
                  <a:pt x="480" y="3728"/>
                </a:lnTo>
                <a:lnTo>
                  <a:pt x="427" y="3725"/>
                </a:lnTo>
                <a:lnTo>
                  <a:pt x="377" y="3717"/>
                </a:lnTo>
                <a:lnTo>
                  <a:pt x="329" y="3706"/>
                </a:lnTo>
                <a:lnTo>
                  <a:pt x="282" y="3689"/>
                </a:lnTo>
                <a:lnTo>
                  <a:pt x="238" y="3667"/>
                </a:lnTo>
                <a:lnTo>
                  <a:pt x="197" y="3641"/>
                </a:lnTo>
                <a:lnTo>
                  <a:pt x="159" y="3611"/>
                </a:lnTo>
                <a:lnTo>
                  <a:pt x="124" y="3578"/>
                </a:lnTo>
                <a:lnTo>
                  <a:pt x="93" y="3541"/>
                </a:lnTo>
                <a:lnTo>
                  <a:pt x="66" y="3500"/>
                </a:lnTo>
                <a:lnTo>
                  <a:pt x="43" y="3455"/>
                </a:lnTo>
                <a:lnTo>
                  <a:pt x="24" y="3408"/>
                </a:lnTo>
                <a:lnTo>
                  <a:pt x="11" y="3358"/>
                </a:lnTo>
                <a:lnTo>
                  <a:pt x="2" y="3305"/>
                </a:lnTo>
                <a:lnTo>
                  <a:pt x="0" y="3249"/>
                </a:lnTo>
                <a:lnTo>
                  <a:pt x="0" y="478"/>
                </a:lnTo>
                <a:lnTo>
                  <a:pt x="2" y="423"/>
                </a:lnTo>
                <a:lnTo>
                  <a:pt x="11" y="370"/>
                </a:lnTo>
                <a:lnTo>
                  <a:pt x="24" y="320"/>
                </a:lnTo>
                <a:lnTo>
                  <a:pt x="43" y="272"/>
                </a:lnTo>
                <a:lnTo>
                  <a:pt x="66" y="228"/>
                </a:lnTo>
                <a:lnTo>
                  <a:pt x="93" y="187"/>
                </a:lnTo>
                <a:lnTo>
                  <a:pt x="124" y="150"/>
                </a:lnTo>
                <a:lnTo>
                  <a:pt x="159" y="116"/>
                </a:lnTo>
                <a:lnTo>
                  <a:pt x="197" y="86"/>
                </a:lnTo>
                <a:lnTo>
                  <a:pt x="238" y="61"/>
                </a:lnTo>
                <a:lnTo>
                  <a:pt x="282" y="39"/>
                </a:lnTo>
                <a:lnTo>
                  <a:pt x="329" y="22"/>
                </a:lnTo>
                <a:lnTo>
                  <a:pt x="377" y="10"/>
                </a:lnTo>
                <a:lnTo>
                  <a:pt x="427" y="3"/>
                </a:lnTo>
                <a:lnTo>
                  <a:pt x="480" y="0"/>
                </a:lnTo>
                <a:close/>
              </a:path>
            </a:pathLst>
          </a:custGeom>
          <a:solidFill>
            <a:srgbClr val="2B618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204" tIns="45719" rIns="91204" bIns="45719" numCol="1" anchor="t" anchorCtr="0" compatLnSpc="1">
            <a:prstTxWarp prst="textNoShape">
              <a:avLst/>
            </a:prstTxWarp>
          </a:bodyPr>
          <a:lstStyle/>
          <a:p>
            <a:pPr defTabSz="1216170"/>
            <a:endParaRPr lang="en-US" sz="24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95089" y="5307993"/>
            <a:ext cx="1713454" cy="646329"/>
          </a:xfrm>
          <a:prstGeom prst="rect">
            <a:avLst/>
          </a:prstGeom>
        </p:spPr>
        <p:txBody>
          <a:bodyPr wrap="none" lIns="91204" tIns="45719" rIns="91204" bIns="45719">
            <a:spAutoFit/>
          </a:bodyPr>
          <a:lstStyle/>
          <a:p>
            <a:pPr algn="ctr" defTabSz="1216170"/>
            <a:r>
              <a:rPr lang="zh-HK" sz="2000" b="0" i="0" dirty="0" smtClean="0">
                <a:solidFill>
                  <a:srgbClr val="333F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Instagram</a:t>
            </a:r>
          </a:p>
          <a:p>
            <a:pPr algn="ctr" defTabSz="1216170"/>
            <a:r>
              <a:rPr lang="zh-HK" sz="1600" b="0" i="0" dirty="0" smtClean="0">
                <a:solidFill>
                  <a:srgbClr val="1B6FA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你的事業時尚秀  </a:t>
            </a:r>
          </a:p>
        </p:txBody>
      </p:sp>
      <p:sp>
        <p:nvSpPr>
          <p:cNvPr id="56" name="Freeform 41"/>
          <p:cNvSpPr>
            <a:spLocks noEditPoints="1"/>
          </p:cNvSpPr>
          <p:nvPr/>
        </p:nvSpPr>
        <p:spPr bwMode="auto">
          <a:xfrm>
            <a:off x="9449031" y="4263555"/>
            <a:ext cx="914400" cy="914400"/>
          </a:xfrm>
          <a:custGeom>
            <a:avLst/>
            <a:gdLst>
              <a:gd name="T0" fmla="*/ 1379 w 3432"/>
              <a:gd name="T1" fmla="*/ 493 h 3424"/>
              <a:gd name="T2" fmla="*/ 1035 w 3432"/>
              <a:gd name="T3" fmla="*/ 671 h 3424"/>
              <a:gd name="T4" fmla="*/ 781 w 3432"/>
              <a:gd name="T5" fmla="*/ 955 h 3424"/>
              <a:gd name="T6" fmla="*/ 648 w 3432"/>
              <a:gd name="T7" fmla="*/ 1314 h 3424"/>
              <a:gd name="T8" fmla="*/ 656 w 3432"/>
              <a:gd name="T9" fmla="*/ 1677 h 3424"/>
              <a:gd name="T10" fmla="*/ 773 w 3432"/>
              <a:gd name="T11" fmla="*/ 1986 h 3424"/>
              <a:gd name="T12" fmla="*/ 873 w 3432"/>
              <a:gd name="T13" fmla="*/ 2064 h 3424"/>
              <a:gd name="T14" fmla="*/ 1017 w 3432"/>
              <a:gd name="T15" fmla="*/ 2050 h 3424"/>
              <a:gd name="T16" fmla="*/ 1096 w 3432"/>
              <a:gd name="T17" fmla="*/ 1933 h 3424"/>
              <a:gd name="T18" fmla="*/ 1093 w 3432"/>
              <a:gd name="T19" fmla="*/ 1845 h 3424"/>
              <a:gd name="T20" fmla="*/ 1025 w 3432"/>
              <a:gd name="T21" fmla="*/ 1681 h 3424"/>
              <a:gd name="T22" fmla="*/ 998 w 3432"/>
              <a:gd name="T23" fmla="*/ 1424 h 3424"/>
              <a:gd name="T24" fmla="*/ 1106 w 3432"/>
              <a:gd name="T25" fmla="*/ 1127 h 3424"/>
              <a:gd name="T26" fmla="*/ 1335 w 3432"/>
              <a:gd name="T27" fmla="*/ 910 h 3424"/>
              <a:gd name="T28" fmla="*/ 1647 w 3432"/>
              <a:gd name="T29" fmla="*/ 808 h 3424"/>
              <a:gd name="T30" fmla="*/ 1980 w 3432"/>
              <a:gd name="T31" fmla="*/ 853 h 3424"/>
              <a:gd name="T32" fmla="*/ 2246 w 3432"/>
              <a:gd name="T33" fmla="*/ 1028 h 3424"/>
              <a:gd name="T34" fmla="*/ 2408 w 3432"/>
              <a:gd name="T35" fmla="*/ 1298 h 3424"/>
              <a:gd name="T36" fmla="*/ 2432 w 3432"/>
              <a:gd name="T37" fmla="*/ 1572 h 3424"/>
              <a:gd name="T38" fmla="*/ 2376 w 3432"/>
              <a:gd name="T39" fmla="*/ 1775 h 3424"/>
              <a:gd name="T40" fmla="*/ 2252 w 3432"/>
              <a:gd name="T41" fmla="*/ 1945 h 3424"/>
              <a:gd name="T42" fmla="*/ 2050 w 3432"/>
              <a:gd name="T43" fmla="*/ 2052 h 3424"/>
              <a:gd name="T44" fmla="*/ 1818 w 3432"/>
              <a:gd name="T45" fmla="*/ 2060 h 3424"/>
              <a:gd name="T46" fmla="*/ 1690 w 3432"/>
              <a:gd name="T47" fmla="*/ 1950 h 3424"/>
              <a:gd name="T48" fmla="*/ 1673 w 3432"/>
              <a:gd name="T49" fmla="*/ 1778 h 3424"/>
              <a:gd name="T50" fmla="*/ 1742 w 3432"/>
              <a:gd name="T51" fmla="*/ 1611 h 3424"/>
              <a:gd name="T52" fmla="*/ 1811 w 3432"/>
              <a:gd name="T53" fmla="*/ 1425 h 3424"/>
              <a:gd name="T54" fmla="*/ 1803 w 3432"/>
              <a:gd name="T55" fmla="*/ 1241 h 3424"/>
              <a:gd name="T56" fmla="*/ 1724 w 3432"/>
              <a:gd name="T57" fmla="*/ 1147 h 3424"/>
              <a:gd name="T58" fmla="*/ 1605 w 3432"/>
              <a:gd name="T59" fmla="*/ 1113 h 3424"/>
              <a:gd name="T60" fmla="*/ 1481 w 3432"/>
              <a:gd name="T61" fmla="*/ 1129 h 3424"/>
              <a:gd name="T62" fmla="*/ 1372 w 3432"/>
              <a:gd name="T63" fmla="*/ 1203 h 3424"/>
              <a:gd name="T64" fmla="*/ 1300 w 3432"/>
              <a:gd name="T65" fmla="*/ 1354 h 3424"/>
              <a:gd name="T66" fmla="*/ 1291 w 3432"/>
              <a:gd name="T67" fmla="*/ 1575 h 3424"/>
              <a:gd name="T68" fmla="*/ 1314 w 3432"/>
              <a:gd name="T69" fmla="*/ 1720 h 3424"/>
              <a:gd name="T70" fmla="*/ 995 w 3432"/>
              <a:gd name="T71" fmla="*/ 2739 h 3424"/>
              <a:gd name="T72" fmla="*/ 1040 w 3432"/>
              <a:gd name="T73" fmla="*/ 2877 h 3424"/>
              <a:gd name="T74" fmla="*/ 1185 w 3432"/>
              <a:gd name="T75" fmla="*/ 2945 h 3424"/>
              <a:gd name="T76" fmla="*/ 1304 w 3432"/>
              <a:gd name="T77" fmla="*/ 2899 h 3424"/>
              <a:gd name="T78" fmla="*/ 1558 w 3432"/>
              <a:gd name="T79" fmla="*/ 2310 h 3424"/>
              <a:gd name="T80" fmla="*/ 1752 w 3432"/>
              <a:gd name="T81" fmla="*/ 2413 h 3424"/>
              <a:gd name="T82" fmla="*/ 2029 w 3432"/>
              <a:gd name="T83" fmla="*/ 2422 h 3424"/>
              <a:gd name="T84" fmla="*/ 2328 w 3432"/>
              <a:gd name="T85" fmla="*/ 2328 h 3424"/>
              <a:gd name="T86" fmla="*/ 2546 w 3432"/>
              <a:gd name="T87" fmla="*/ 2153 h 3424"/>
              <a:gd name="T88" fmla="*/ 2688 w 3432"/>
              <a:gd name="T89" fmla="*/ 1916 h 3424"/>
              <a:gd name="T90" fmla="*/ 2756 w 3432"/>
              <a:gd name="T91" fmla="*/ 1644 h 3424"/>
              <a:gd name="T92" fmla="*/ 2750 w 3432"/>
              <a:gd name="T93" fmla="*/ 1314 h 3424"/>
              <a:gd name="T94" fmla="*/ 2617 w 3432"/>
              <a:gd name="T95" fmla="*/ 955 h 3424"/>
              <a:gd name="T96" fmla="*/ 2363 w 3432"/>
              <a:gd name="T97" fmla="*/ 671 h 3424"/>
              <a:gd name="T98" fmla="*/ 2019 w 3432"/>
              <a:gd name="T99" fmla="*/ 493 h 3424"/>
              <a:gd name="T100" fmla="*/ 343 w 3432"/>
              <a:gd name="T101" fmla="*/ 0 h 3424"/>
              <a:gd name="T102" fmla="*/ 3261 w 3432"/>
              <a:gd name="T103" fmla="*/ 47 h 3424"/>
              <a:gd name="T104" fmla="*/ 3405 w 3432"/>
              <a:gd name="T105" fmla="*/ 210 h 3424"/>
              <a:gd name="T106" fmla="*/ 3429 w 3432"/>
              <a:gd name="T107" fmla="*/ 3127 h 3424"/>
              <a:gd name="T108" fmla="*/ 3331 w 3432"/>
              <a:gd name="T109" fmla="*/ 3323 h 3424"/>
              <a:gd name="T110" fmla="*/ 3135 w 3432"/>
              <a:gd name="T111" fmla="*/ 3421 h 3424"/>
              <a:gd name="T112" fmla="*/ 210 w 3432"/>
              <a:gd name="T113" fmla="*/ 3397 h 3424"/>
              <a:gd name="T114" fmla="*/ 47 w 3432"/>
              <a:gd name="T115" fmla="*/ 3254 h 3424"/>
              <a:gd name="T116" fmla="*/ 0 w 3432"/>
              <a:gd name="T117" fmla="*/ 342 h 3424"/>
              <a:gd name="T118" fmla="*/ 72 w 3432"/>
              <a:gd name="T119" fmla="*/ 134 h 3424"/>
              <a:gd name="T120" fmla="*/ 253 w 3432"/>
              <a:gd name="T121" fmla="*/ 12 h 3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32" h="3424">
                <a:moveTo>
                  <a:pt x="1699" y="445"/>
                </a:moveTo>
                <a:lnTo>
                  <a:pt x="1616" y="448"/>
                </a:lnTo>
                <a:lnTo>
                  <a:pt x="1535" y="457"/>
                </a:lnTo>
                <a:lnTo>
                  <a:pt x="1456" y="472"/>
                </a:lnTo>
                <a:lnTo>
                  <a:pt x="1379" y="493"/>
                </a:lnTo>
                <a:lnTo>
                  <a:pt x="1305" y="519"/>
                </a:lnTo>
                <a:lnTo>
                  <a:pt x="1232" y="550"/>
                </a:lnTo>
                <a:lnTo>
                  <a:pt x="1164" y="585"/>
                </a:lnTo>
                <a:lnTo>
                  <a:pt x="1098" y="626"/>
                </a:lnTo>
                <a:lnTo>
                  <a:pt x="1035" y="671"/>
                </a:lnTo>
                <a:lnTo>
                  <a:pt x="977" y="720"/>
                </a:lnTo>
                <a:lnTo>
                  <a:pt x="921" y="774"/>
                </a:lnTo>
                <a:lnTo>
                  <a:pt x="870" y="830"/>
                </a:lnTo>
                <a:lnTo>
                  <a:pt x="824" y="891"/>
                </a:lnTo>
                <a:lnTo>
                  <a:pt x="781" y="955"/>
                </a:lnTo>
                <a:lnTo>
                  <a:pt x="744" y="1021"/>
                </a:lnTo>
                <a:lnTo>
                  <a:pt x="711" y="1090"/>
                </a:lnTo>
                <a:lnTo>
                  <a:pt x="684" y="1163"/>
                </a:lnTo>
                <a:lnTo>
                  <a:pt x="664" y="1237"/>
                </a:lnTo>
                <a:lnTo>
                  <a:pt x="648" y="1314"/>
                </a:lnTo>
                <a:lnTo>
                  <a:pt x="639" y="1392"/>
                </a:lnTo>
                <a:lnTo>
                  <a:pt x="635" y="1472"/>
                </a:lnTo>
                <a:lnTo>
                  <a:pt x="638" y="1542"/>
                </a:lnTo>
                <a:lnTo>
                  <a:pt x="645" y="1610"/>
                </a:lnTo>
                <a:lnTo>
                  <a:pt x="656" y="1677"/>
                </a:lnTo>
                <a:lnTo>
                  <a:pt x="672" y="1742"/>
                </a:lnTo>
                <a:lnTo>
                  <a:pt x="692" y="1805"/>
                </a:lnTo>
                <a:lnTo>
                  <a:pt x="714" y="1868"/>
                </a:lnTo>
                <a:lnTo>
                  <a:pt x="742" y="1928"/>
                </a:lnTo>
                <a:lnTo>
                  <a:pt x="773" y="1986"/>
                </a:lnTo>
                <a:lnTo>
                  <a:pt x="788" y="2007"/>
                </a:lnTo>
                <a:lnTo>
                  <a:pt x="806" y="2025"/>
                </a:lnTo>
                <a:lnTo>
                  <a:pt x="826" y="2041"/>
                </a:lnTo>
                <a:lnTo>
                  <a:pt x="848" y="2054"/>
                </a:lnTo>
                <a:lnTo>
                  <a:pt x="873" y="2064"/>
                </a:lnTo>
                <a:lnTo>
                  <a:pt x="899" y="2070"/>
                </a:lnTo>
                <a:lnTo>
                  <a:pt x="927" y="2072"/>
                </a:lnTo>
                <a:lnTo>
                  <a:pt x="960" y="2069"/>
                </a:lnTo>
                <a:lnTo>
                  <a:pt x="990" y="2062"/>
                </a:lnTo>
                <a:lnTo>
                  <a:pt x="1017" y="2050"/>
                </a:lnTo>
                <a:lnTo>
                  <a:pt x="1041" y="2034"/>
                </a:lnTo>
                <a:lnTo>
                  <a:pt x="1061" y="2014"/>
                </a:lnTo>
                <a:lnTo>
                  <a:pt x="1076" y="1990"/>
                </a:lnTo>
                <a:lnTo>
                  <a:pt x="1089" y="1963"/>
                </a:lnTo>
                <a:lnTo>
                  <a:pt x="1096" y="1933"/>
                </a:lnTo>
                <a:lnTo>
                  <a:pt x="1098" y="1900"/>
                </a:lnTo>
                <a:lnTo>
                  <a:pt x="1098" y="1884"/>
                </a:lnTo>
                <a:lnTo>
                  <a:pt x="1098" y="1871"/>
                </a:lnTo>
                <a:lnTo>
                  <a:pt x="1096" y="1857"/>
                </a:lnTo>
                <a:lnTo>
                  <a:pt x="1093" y="1845"/>
                </a:lnTo>
                <a:lnTo>
                  <a:pt x="1088" y="1830"/>
                </a:lnTo>
                <a:lnTo>
                  <a:pt x="1081" y="1815"/>
                </a:lnTo>
                <a:lnTo>
                  <a:pt x="1060" y="1771"/>
                </a:lnTo>
                <a:lnTo>
                  <a:pt x="1042" y="1727"/>
                </a:lnTo>
                <a:lnTo>
                  <a:pt x="1025" y="1681"/>
                </a:lnTo>
                <a:lnTo>
                  <a:pt x="1013" y="1635"/>
                </a:lnTo>
                <a:lnTo>
                  <a:pt x="1004" y="1589"/>
                </a:lnTo>
                <a:lnTo>
                  <a:pt x="997" y="1540"/>
                </a:lnTo>
                <a:lnTo>
                  <a:pt x="995" y="1490"/>
                </a:lnTo>
                <a:lnTo>
                  <a:pt x="998" y="1424"/>
                </a:lnTo>
                <a:lnTo>
                  <a:pt x="1009" y="1360"/>
                </a:lnTo>
                <a:lnTo>
                  <a:pt x="1024" y="1298"/>
                </a:lnTo>
                <a:lnTo>
                  <a:pt x="1046" y="1238"/>
                </a:lnTo>
                <a:lnTo>
                  <a:pt x="1073" y="1181"/>
                </a:lnTo>
                <a:lnTo>
                  <a:pt x="1106" y="1127"/>
                </a:lnTo>
                <a:lnTo>
                  <a:pt x="1143" y="1076"/>
                </a:lnTo>
                <a:lnTo>
                  <a:pt x="1186" y="1028"/>
                </a:lnTo>
                <a:lnTo>
                  <a:pt x="1231" y="985"/>
                </a:lnTo>
                <a:lnTo>
                  <a:pt x="1281" y="945"/>
                </a:lnTo>
                <a:lnTo>
                  <a:pt x="1335" y="910"/>
                </a:lnTo>
                <a:lnTo>
                  <a:pt x="1393" y="879"/>
                </a:lnTo>
                <a:lnTo>
                  <a:pt x="1452" y="853"/>
                </a:lnTo>
                <a:lnTo>
                  <a:pt x="1515" y="832"/>
                </a:lnTo>
                <a:lnTo>
                  <a:pt x="1580" y="818"/>
                </a:lnTo>
                <a:lnTo>
                  <a:pt x="1647" y="808"/>
                </a:lnTo>
                <a:lnTo>
                  <a:pt x="1716" y="805"/>
                </a:lnTo>
                <a:lnTo>
                  <a:pt x="1785" y="808"/>
                </a:lnTo>
                <a:lnTo>
                  <a:pt x="1852" y="818"/>
                </a:lnTo>
                <a:lnTo>
                  <a:pt x="1917" y="832"/>
                </a:lnTo>
                <a:lnTo>
                  <a:pt x="1980" y="853"/>
                </a:lnTo>
                <a:lnTo>
                  <a:pt x="2039" y="879"/>
                </a:lnTo>
                <a:lnTo>
                  <a:pt x="2097" y="910"/>
                </a:lnTo>
                <a:lnTo>
                  <a:pt x="2151" y="945"/>
                </a:lnTo>
                <a:lnTo>
                  <a:pt x="2201" y="985"/>
                </a:lnTo>
                <a:lnTo>
                  <a:pt x="2246" y="1028"/>
                </a:lnTo>
                <a:lnTo>
                  <a:pt x="2289" y="1076"/>
                </a:lnTo>
                <a:lnTo>
                  <a:pt x="2326" y="1127"/>
                </a:lnTo>
                <a:lnTo>
                  <a:pt x="2359" y="1181"/>
                </a:lnTo>
                <a:lnTo>
                  <a:pt x="2386" y="1238"/>
                </a:lnTo>
                <a:lnTo>
                  <a:pt x="2408" y="1298"/>
                </a:lnTo>
                <a:lnTo>
                  <a:pt x="2423" y="1360"/>
                </a:lnTo>
                <a:lnTo>
                  <a:pt x="2434" y="1424"/>
                </a:lnTo>
                <a:lnTo>
                  <a:pt x="2437" y="1490"/>
                </a:lnTo>
                <a:lnTo>
                  <a:pt x="2436" y="1530"/>
                </a:lnTo>
                <a:lnTo>
                  <a:pt x="2432" y="1572"/>
                </a:lnTo>
                <a:lnTo>
                  <a:pt x="2426" y="1613"/>
                </a:lnTo>
                <a:lnTo>
                  <a:pt x="2417" y="1655"/>
                </a:lnTo>
                <a:lnTo>
                  <a:pt x="2407" y="1695"/>
                </a:lnTo>
                <a:lnTo>
                  <a:pt x="2393" y="1736"/>
                </a:lnTo>
                <a:lnTo>
                  <a:pt x="2376" y="1775"/>
                </a:lnTo>
                <a:lnTo>
                  <a:pt x="2357" y="1813"/>
                </a:lnTo>
                <a:lnTo>
                  <a:pt x="2335" y="1849"/>
                </a:lnTo>
                <a:lnTo>
                  <a:pt x="2310" y="1883"/>
                </a:lnTo>
                <a:lnTo>
                  <a:pt x="2283" y="1915"/>
                </a:lnTo>
                <a:lnTo>
                  <a:pt x="2252" y="1945"/>
                </a:lnTo>
                <a:lnTo>
                  <a:pt x="2217" y="1972"/>
                </a:lnTo>
                <a:lnTo>
                  <a:pt x="2181" y="1997"/>
                </a:lnTo>
                <a:lnTo>
                  <a:pt x="2140" y="2019"/>
                </a:lnTo>
                <a:lnTo>
                  <a:pt x="2097" y="2037"/>
                </a:lnTo>
                <a:lnTo>
                  <a:pt x="2050" y="2052"/>
                </a:lnTo>
                <a:lnTo>
                  <a:pt x="1999" y="2063"/>
                </a:lnTo>
                <a:lnTo>
                  <a:pt x="1945" y="2069"/>
                </a:lnTo>
                <a:lnTo>
                  <a:pt x="1888" y="2072"/>
                </a:lnTo>
                <a:lnTo>
                  <a:pt x="1852" y="2069"/>
                </a:lnTo>
                <a:lnTo>
                  <a:pt x="1818" y="2060"/>
                </a:lnTo>
                <a:lnTo>
                  <a:pt x="1787" y="2046"/>
                </a:lnTo>
                <a:lnTo>
                  <a:pt x="1758" y="2027"/>
                </a:lnTo>
                <a:lnTo>
                  <a:pt x="1732" y="2006"/>
                </a:lnTo>
                <a:lnTo>
                  <a:pt x="1709" y="1979"/>
                </a:lnTo>
                <a:lnTo>
                  <a:pt x="1690" y="1950"/>
                </a:lnTo>
                <a:lnTo>
                  <a:pt x="1676" y="1918"/>
                </a:lnTo>
                <a:lnTo>
                  <a:pt x="1668" y="1884"/>
                </a:lnTo>
                <a:lnTo>
                  <a:pt x="1665" y="1849"/>
                </a:lnTo>
                <a:lnTo>
                  <a:pt x="1667" y="1814"/>
                </a:lnTo>
                <a:lnTo>
                  <a:pt x="1673" y="1778"/>
                </a:lnTo>
                <a:lnTo>
                  <a:pt x="1683" y="1744"/>
                </a:lnTo>
                <a:lnTo>
                  <a:pt x="1695" y="1711"/>
                </a:lnTo>
                <a:lnTo>
                  <a:pt x="1710" y="1678"/>
                </a:lnTo>
                <a:lnTo>
                  <a:pt x="1725" y="1646"/>
                </a:lnTo>
                <a:lnTo>
                  <a:pt x="1742" y="1611"/>
                </a:lnTo>
                <a:lnTo>
                  <a:pt x="1759" y="1577"/>
                </a:lnTo>
                <a:lnTo>
                  <a:pt x="1774" y="1542"/>
                </a:lnTo>
                <a:lnTo>
                  <a:pt x="1789" y="1504"/>
                </a:lnTo>
                <a:lnTo>
                  <a:pt x="1801" y="1466"/>
                </a:lnTo>
                <a:lnTo>
                  <a:pt x="1811" y="1425"/>
                </a:lnTo>
                <a:lnTo>
                  <a:pt x="1817" y="1381"/>
                </a:lnTo>
                <a:lnTo>
                  <a:pt x="1819" y="1335"/>
                </a:lnTo>
                <a:lnTo>
                  <a:pt x="1817" y="1300"/>
                </a:lnTo>
                <a:lnTo>
                  <a:pt x="1812" y="1269"/>
                </a:lnTo>
                <a:lnTo>
                  <a:pt x="1803" y="1241"/>
                </a:lnTo>
                <a:lnTo>
                  <a:pt x="1792" y="1216"/>
                </a:lnTo>
                <a:lnTo>
                  <a:pt x="1778" y="1194"/>
                </a:lnTo>
                <a:lnTo>
                  <a:pt x="1763" y="1176"/>
                </a:lnTo>
                <a:lnTo>
                  <a:pt x="1744" y="1160"/>
                </a:lnTo>
                <a:lnTo>
                  <a:pt x="1724" y="1147"/>
                </a:lnTo>
                <a:lnTo>
                  <a:pt x="1702" y="1135"/>
                </a:lnTo>
                <a:lnTo>
                  <a:pt x="1679" y="1127"/>
                </a:lnTo>
                <a:lnTo>
                  <a:pt x="1655" y="1121"/>
                </a:lnTo>
                <a:lnTo>
                  <a:pt x="1630" y="1116"/>
                </a:lnTo>
                <a:lnTo>
                  <a:pt x="1605" y="1113"/>
                </a:lnTo>
                <a:lnTo>
                  <a:pt x="1579" y="1112"/>
                </a:lnTo>
                <a:lnTo>
                  <a:pt x="1554" y="1113"/>
                </a:lnTo>
                <a:lnTo>
                  <a:pt x="1530" y="1116"/>
                </a:lnTo>
                <a:lnTo>
                  <a:pt x="1505" y="1122"/>
                </a:lnTo>
                <a:lnTo>
                  <a:pt x="1481" y="1129"/>
                </a:lnTo>
                <a:lnTo>
                  <a:pt x="1457" y="1138"/>
                </a:lnTo>
                <a:lnTo>
                  <a:pt x="1434" y="1150"/>
                </a:lnTo>
                <a:lnTo>
                  <a:pt x="1412" y="1165"/>
                </a:lnTo>
                <a:lnTo>
                  <a:pt x="1392" y="1182"/>
                </a:lnTo>
                <a:lnTo>
                  <a:pt x="1372" y="1203"/>
                </a:lnTo>
                <a:lnTo>
                  <a:pt x="1353" y="1226"/>
                </a:lnTo>
                <a:lnTo>
                  <a:pt x="1337" y="1253"/>
                </a:lnTo>
                <a:lnTo>
                  <a:pt x="1323" y="1283"/>
                </a:lnTo>
                <a:lnTo>
                  <a:pt x="1310" y="1317"/>
                </a:lnTo>
                <a:lnTo>
                  <a:pt x="1300" y="1354"/>
                </a:lnTo>
                <a:lnTo>
                  <a:pt x="1293" y="1396"/>
                </a:lnTo>
                <a:lnTo>
                  <a:pt x="1289" y="1440"/>
                </a:lnTo>
                <a:lnTo>
                  <a:pt x="1288" y="1490"/>
                </a:lnTo>
                <a:lnTo>
                  <a:pt x="1288" y="1535"/>
                </a:lnTo>
                <a:lnTo>
                  <a:pt x="1291" y="1575"/>
                </a:lnTo>
                <a:lnTo>
                  <a:pt x="1295" y="1613"/>
                </a:lnTo>
                <a:lnTo>
                  <a:pt x="1299" y="1647"/>
                </a:lnTo>
                <a:lnTo>
                  <a:pt x="1304" y="1676"/>
                </a:lnTo>
                <a:lnTo>
                  <a:pt x="1309" y="1701"/>
                </a:lnTo>
                <a:lnTo>
                  <a:pt x="1314" y="1720"/>
                </a:lnTo>
                <a:lnTo>
                  <a:pt x="1318" y="1735"/>
                </a:lnTo>
                <a:lnTo>
                  <a:pt x="1321" y="1743"/>
                </a:lnTo>
                <a:lnTo>
                  <a:pt x="1322" y="1746"/>
                </a:lnTo>
                <a:lnTo>
                  <a:pt x="1012" y="2705"/>
                </a:lnTo>
                <a:lnTo>
                  <a:pt x="995" y="2739"/>
                </a:lnTo>
                <a:lnTo>
                  <a:pt x="995" y="2756"/>
                </a:lnTo>
                <a:lnTo>
                  <a:pt x="998" y="2790"/>
                </a:lnTo>
                <a:lnTo>
                  <a:pt x="1008" y="2821"/>
                </a:lnTo>
                <a:lnTo>
                  <a:pt x="1021" y="2851"/>
                </a:lnTo>
                <a:lnTo>
                  <a:pt x="1040" y="2877"/>
                </a:lnTo>
                <a:lnTo>
                  <a:pt x="1063" y="2900"/>
                </a:lnTo>
                <a:lnTo>
                  <a:pt x="1089" y="2919"/>
                </a:lnTo>
                <a:lnTo>
                  <a:pt x="1119" y="2933"/>
                </a:lnTo>
                <a:lnTo>
                  <a:pt x="1150" y="2942"/>
                </a:lnTo>
                <a:lnTo>
                  <a:pt x="1185" y="2945"/>
                </a:lnTo>
                <a:lnTo>
                  <a:pt x="1213" y="2943"/>
                </a:lnTo>
                <a:lnTo>
                  <a:pt x="1239" y="2937"/>
                </a:lnTo>
                <a:lnTo>
                  <a:pt x="1263" y="2927"/>
                </a:lnTo>
                <a:lnTo>
                  <a:pt x="1284" y="2915"/>
                </a:lnTo>
                <a:lnTo>
                  <a:pt x="1304" y="2899"/>
                </a:lnTo>
                <a:lnTo>
                  <a:pt x="1322" y="2880"/>
                </a:lnTo>
                <a:lnTo>
                  <a:pt x="1338" y="2859"/>
                </a:lnTo>
                <a:lnTo>
                  <a:pt x="1356" y="2824"/>
                </a:lnTo>
                <a:lnTo>
                  <a:pt x="1528" y="2277"/>
                </a:lnTo>
                <a:lnTo>
                  <a:pt x="1558" y="2310"/>
                </a:lnTo>
                <a:lnTo>
                  <a:pt x="1591" y="2338"/>
                </a:lnTo>
                <a:lnTo>
                  <a:pt x="1629" y="2363"/>
                </a:lnTo>
                <a:lnTo>
                  <a:pt x="1668" y="2383"/>
                </a:lnTo>
                <a:lnTo>
                  <a:pt x="1709" y="2401"/>
                </a:lnTo>
                <a:lnTo>
                  <a:pt x="1752" y="2413"/>
                </a:lnTo>
                <a:lnTo>
                  <a:pt x="1797" y="2424"/>
                </a:lnTo>
                <a:lnTo>
                  <a:pt x="1842" y="2429"/>
                </a:lnTo>
                <a:lnTo>
                  <a:pt x="1888" y="2431"/>
                </a:lnTo>
                <a:lnTo>
                  <a:pt x="1960" y="2429"/>
                </a:lnTo>
                <a:lnTo>
                  <a:pt x="2029" y="2422"/>
                </a:lnTo>
                <a:lnTo>
                  <a:pt x="2096" y="2411"/>
                </a:lnTo>
                <a:lnTo>
                  <a:pt x="2158" y="2396"/>
                </a:lnTo>
                <a:lnTo>
                  <a:pt x="2217" y="2377"/>
                </a:lnTo>
                <a:lnTo>
                  <a:pt x="2273" y="2354"/>
                </a:lnTo>
                <a:lnTo>
                  <a:pt x="2328" y="2328"/>
                </a:lnTo>
                <a:lnTo>
                  <a:pt x="2377" y="2299"/>
                </a:lnTo>
                <a:lnTo>
                  <a:pt x="2424" y="2267"/>
                </a:lnTo>
                <a:lnTo>
                  <a:pt x="2468" y="2232"/>
                </a:lnTo>
                <a:lnTo>
                  <a:pt x="2508" y="2193"/>
                </a:lnTo>
                <a:lnTo>
                  <a:pt x="2546" y="2153"/>
                </a:lnTo>
                <a:lnTo>
                  <a:pt x="2580" y="2109"/>
                </a:lnTo>
                <a:lnTo>
                  <a:pt x="2611" y="2064"/>
                </a:lnTo>
                <a:lnTo>
                  <a:pt x="2641" y="2017"/>
                </a:lnTo>
                <a:lnTo>
                  <a:pt x="2666" y="1967"/>
                </a:lnTo>
                <a:lnTo>
                  <a:pt x="2688" y="1916"/>
                </a:lnTo>
                <a:lnTo>
                  <a:pt x="2707" y="1865"/>
                </a:lnTo>
                <a:lnTo>
                  <a:pt x="2724" y="1811"/>
                </a:lnTo>
                <a:lnTo>
                  <a:pt x="2737" y="1756"/>
                </a:lnTo>
                <a:lnTo>
                  <a:pt x="2749" y="1701"/>
                </a:lnTo>
                <a:lnTo>
                  <a:pt x="2756" y="1644"/>
                </a:lnTo>
                <a:lnTo>
                  <a:pt x="2761" y="1587"/>
                </a:lnTo>
                <a:lnTo>
                  <a:pt x="2763" y="1529"/>
                </a:lnTo>
                <a:lnTo>
                  <a:pt x="2762" y="1472"/>
                </a:lnTo>
                <a:lnTo>
                  <a:pt x="2759" y="1392"/>
                </a:lnTo>
                <a:lnTo>
                  <a:pt x="2750" y="1314"/>
                </a:lnTo>
                <a:lnTo>
                  <a:pt x="2734" y="1237"/>
                </a:lnTo>
                <a:lnTo>
                  <a:pt x="2713" y="1163"/>
                </a:lnTo>
                <a:lnTo>
                  <a:pt x="2686" y="1090"/>
                </a:lnTo>
                <a:lnTo>
                  <a:pt x="2654" y="1021"/>
                </a:lnTo>
                <a:lnTo>
                  <a:pt x="2617" y="955"/>
                </a:lnTo>
                <a:lnTo>
                  <a:pt x="2574" y="891"/>
                </a:lnTo>
                <a:lnTo>
                  <a:pt x="2527" y="830"/>
                </a:lnTo>
                <a:lnTo>
                  <a:pt x="2476" y="774"/>
                </a:lnTo>
                <a:lnTo>
                  <a:pt x="2421" y="720"/>
                </a:lnTo>
                <a:lnTo>
                  <a:pt x="2363" y="671"/>
                </a:lnTo>
                <a:lnTo>
                  <a:pt x="2300" y="626"/>
                </a:lnTo>
                <a:lnTo>
                  <a:pt x="2234" y="585"/>
                </a:lnTo>
                <a:lnTo>
                  <a:pt x="2165" y="550"/>
                </a:lnTo>
                <a:lnTo>
                  <a:pt x="2094" y="519"/>
                </a:lnTo>
                <a:lnTo>
                  <a:pt x="2019" y="493"/>
                </a:lnTo>
                <a:lnTo>
                  <a:pt x="1942" y="472"/>
                </a:lnTo>
                <a:lnTo>
                  <a:pt x="1863" y="457"/>
                </a:lnTo>
                <a:lnTo>
                  <a:pt x="1782" y="448"/>
                </a:lnTo>
                <a:lnTo>
                  <a:pt x="1699" y="445"/>
                </a:lnTo>
                <a:close/>
                <a:moveTo>
                  <a:pt x="343" y="0"/>
                </a:moveTo>
                <a:lnTo>
                  <a:pt x="3089" y="0"/>
                </a:lnTo>
                <a:lnTo>
                  <a:pt x="3135" y="3"/>
                </a:lnTo>
                <a:lnTo>
                  <a:pt x="3179" y="12"/>
                </a:lnTo>
                <a:lnTo>
                  <a:pt x="3222" y="27"/>
                </a:lnTo>
                <a:lnTo>
                  <a:pt x="3261" y="47"/>
                </a:lnTo>
                <a:lnTo>
                  <a:pt x="3298" y="72"/>
                </a:lnTo>
                <a:lnTo>
                  <a:pt x="3331" y="101"/>
                </a:lnTo>
                <a:lnTo>
                  <a:pt x="3360" y="134"/>
                </a:lnTo>
                <a:lnTo>
                  <a:pt x="3385" y="170"/>
                </a:lnTo>
                <a:lnTo>
                  <a:pt x="3405" y="210"/>
                </a:lnTo>
                <a:lnTo>
                  <a:pt x="3420" y="252"/>
                </a:lnTo>
                <a:lnTo>
                  <a:pt x="3429" y="297"/>
                </a:lnTo>
                <a:lnTo>
                  <a:pt x="3432" y="342"/>
                </a:lnTo>
                <a:lnTo>
                  <a:pt x="3432" y="3082"/>
                </a:lnTo>
                <a:lnTo>
                  <a:pt x="3429" y="3127"/>
                </a:lnTo>
                <a:lnTo>
                  <a:pt x="3420" y="3172"/>
                </a:lnTo>
                <a:lnTo>
                  <a:pt x="3405" y="3214"/>
                </a:lnTo>
                <a:lnTo>
                  <a:pt x="3385" y="3254"/>
                </a:lnTo>
                <a:lnTo>
                  <a:pt x="3360" y="3290"/>
                </a:lnTo>
                <a:lnTo>
                  <a:pt x="3331" y="3323"/>
                </a:lnTo>
                <a:lnTo>
                  <a:pt x="3298" y="3352"/>
                </a:lnTo>
                <a:lnTo>
                  <a:pt x="3261" y="3377"/>
                </a:lnTo>
                <a:lnTo>
                  <a:pt x="3222" y="3397"/>
                </a:lnTo>
                <a:lnTo>
                  <a:pt x="3179" y="3412"/>
                </a:lnTo>
                <a:lnTo>
                  <a:pt x="3135" y="3421"/>
                </a:lnTo>
                <a:lnTo>
                  <a:pt x="3089" y="3424"/>
                </a:lnTo>
                <a:lnTo>
                  <a:pt x="343" y="3424"/>
                </a:lnTo>
                <a:lnTo>
                  <a:pt x="297" y="3421"/>
                </a:lnTo>
                <a:lnTo>
                  <a:pt x="253" y="3412"/>
                </a:lnTo>
                <a:lnTo>
                  <a:pt x="210" y="3397"/>
                </a:lnTo>
                <a:lnTo>
                  <a:pt x="171" y="3377"/>
                </a:lnTo>
                <a:lnTo>
                  <a:pt x="134" y="3352"/>
                </a:lnTo>
                <a:lnTo>
                  <a:pt x="101" y="3323"/>
                </a:lnTo>
                <a:lnTo>
                  <a:pt x="72" y="3290"/>
                </a:lnTo>
                <a:lnTo>
                  <a:pt x="47" y="3254"/>
                </a:lnTo>
                <a:lnTo>
                  <a:pt x="27" y="3214"/>
                </a:lnTo>
                <a:lnTo>
                  <a:pt x="12" y="3172"/>
                </a:lnTo>
                <a:lnTo>
                  <a:pt x="3" y="3127"/>
                </a:lnTo>
                <a:lnTo>
                  <a:pt x="0" y="3082"/>
                </a:lnTo>
                <a:lnTo>
                  <a:pt x="0" y="342"/>
                </a:lnTo>
                <a:lnTo>
                  <a:pt x="3" y="297"/>
                </a:lnTo>
                <a:lnTo>
                  <a:pt x="12" y="252"/>
                </a:lnTo>
                <a:lnTo>
                  <a:pt x="27" y="210"/>
                </a:lnTo>
                <a:lnTo>
                  <a:pt x="47" y="170"/>
                </a:lnTo>
                <a:lnTo>
                  <a:pt x="72" y="134"/>
                </a:lnTo>
                <a:lnTo>
                  <a:pt x="101" y="101"/>
                </a:lnTo>
                <a:lnTo>
                  <a:pt x="134" y="72"/>
                </a:lnTo>
                <a:lnTo>
                  <a:pt x="171" y="47"/>
                </a:lnTo>
                <a:lnTo>
                  <a:pt x="210" y="27"/>
                </a:lnTo>
                <a:lnTo>
                  <a:pt x="253" y="12"/>
                </a:lnTo>
                <a:lnTo>
                  <a:pt x="297" y="3"/>
                </a:lnTo>
                <a:lnTo>
                  <a:pt x="343" y="0"/>
                </a:lnTo>
                <a:close/>
              </a:path>
            </a:pathLst>
          </a:custGeom>
          <a:solidFill>
            <a:srgbClr val="FF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204" tIns="45719" rIns="91204" bIns="45719" numCol="1" anchor="t" anchorCtr="0" compatLnSpc="1">
            <a:prstTxWarp prst="textNoShape">
              <a:avLst/>
            </a:prstTxWarp>
          </a:bodyPr>
          <a:lstStyle/>
          <a:p>
            <a:pPr defTabSz="1216170"/>
            <a:endParaRPr lang="en-US" sz="24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055855" y="5307993"/>
            <a:ext cx="1713454" cy="646329"/>
          </a:xfrm>
          <a:prstGeom prst="rect">
            <a:avLst/>
          </a:prstGeom>
        </p:spPr>
        <p:txBody>
          <a:bodyPr wrap="none" lIns="91204" tIns="45719" rIns="91204" bIns="45719">
            <a:spAutoFit/>
          </a:bodyPr>
          <a:lstStyle/>
          <a:p>
            <a:pPr algn="ctr" defTabSz="1216170"/>
            <a:r>
              <a:rPr lang="zh-HK" sz="2000" b="0" i="0" dirty="0" smtClean="0">
                <a:solidFill>
                  <a:srgbClr val="333F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Pinterest</a:t>
            </a:r>
          </a:p>
          <a:p>
            <a:pPr algn="ctr" defTabSz="1216170"/>
            <a:r>
              <a:rPr lang="zh-HK" sz="1600" b="0" i="0" dirty="0" smtClean="0">
                <a:solidFill>
                  <a:srgbClr val="1B6FA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你的事業佈告欄  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062947" y="3490620"/>
            <a:ext cx="1569184" cy="461663"/>
          </a:xfrm>
          <a:prstGeom prst="rect">
            <a:avLst/>
          </a:prstGeom>
        </p:spPr>
        <p:txBody>
          <a:bodyPr wrap="none" lIns="91204" tIns="45719" rIns="91204" bIns="45719">
            <a:spAutoFit/>
          </a:bodyPr>
          <a:lstStyle/>
          <a:p>
            <a:pPr defTabSz="1216170"/>
            <a:r>
              <a:rPr lang="zh-HK" sz="2400" b="0" i="0" dirty="0" smtClean="0">
                <a:solidFill>
                  <a:srgbClr val="333F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其他包括  </a:t>
            </a:r>
          </a:p>
        </p:txBody>
      </p:sp>
    </p:spTree>
    <p:extLst>
      <p:ext uri="{BB962C8B-B14F-4D97-AF65-F5344CB8AC3E}">
        <p14:creationId xmlns:p14="http://schemas.microsoft.com/office/powerpoint/2010/main" xmlns="" val="123438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 animBg="1"/>
      <p:bldP spid="14" grpId="0"/>
      <p:bldP spid="19" grpId="0" animBg="1"/>
      <p:bldP spid="20" grpId="0"/>
      <p:bldP spid="25" grpId="0" animBg="1"/>
      <p:bldP spid="27" grpId="0"/>
      <p:bldP spid="37" grpId="0" animBg="1"/>
      <p:bldP spid="38" grpId="0"/>
      <p:bldP spid="43" grpId="0" animBg="1"/>
      <p:bldP spid="44" grpId="0"/>
      <p:bldP spid="49" grpId="0" animBg="1"/>
      <p:bldP spid="51" grpId="0"/>
      <p:bldP spid="56" grpId="0" animBg="1"/>
      <p:bldP spid="57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「who are you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4466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2205</TotalTime>
  <Words>857</Words>
  <Application>Microsoft Office PowerPoint</Application>
  <PresentationFormat>Custom</PresentationFormat>
  <Paragraphs>164</Paragraphs>
  <Slides>43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5_Office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每一篇貼文都應包括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MHK213</cp:lastModifiedBy>
  <cp:revision>155</cp:revision>
  <dcterms:created xsi:type="dcterms:W3CDTF">2010-04-12T23:12:02Z</dcterms:created>
  <dcterms:modified xsi:type="dcterms:W3CDTF">2016-11-11T08:07:40Z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